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родовым обществом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жили большой родственной семьёй и вместе выживали.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маленьких групп к роду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держались небольшими группами, а потом близкие родственники стали жить вместе. Так появился род: с общим жильём, едой, орудиями и заботой о детях — задолго до городов и государств, где всё стало сложнее и шумнее, чем костёр вечером!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75" y="2141037"/>
            <a:ext cx="8424000" cy="26407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род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625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объединял несколько семей, которые считали себя потомками одного предка. Люди чувствовали себя родичами и знали, что в трудный день рядом окажется своя поддержка.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59600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семья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4856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Родичи выручали друг друга в работе, болезни и опасности. Если одному было тяжело, другие приходили на помощь, как одна большая и очень надёжная команда.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164831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каждому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12244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рода было общее имя, свои правила и привычки. Они помогали людям жить дружно, не ссориться по пустякам и помнить, кто за что отвечает.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12219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обычаи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жили вместе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одиночку трудно добыть крупного зверя или отбиться от хищника. Вместе люди чувствовали себя увереннее и могли защитить стоянку, словно дружный маленький отряд.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было безопаснее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легче охотиться, собирать ягоды, разводить огонь и переносить вещи. Каждый делал своё дело, и общая работа шла быстрее и спокойнее.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хватало всем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голод и плохая погода были обычным делом. Когда рядом родичи, легче пережить трудный день, поделиться тёплым местом и не остаться одному.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пережить трудности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Маленьким детям требовался присмотр, а взрослым — помощники. Жизнь вместе позволяла заботиться о всех сразу и не терять из виду ни одного малыша.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нужна забота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собирательство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548425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работой были охота на зверей, ловля рыбы и сбор плодов, орехов и кореньев. От удачи зависело многое, поэтому каждая находка была на счету.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пищи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47179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Еды часто не хватало, и добычу старались беречь. Мясо, рыбу и собранные растения делили осторожно, чтобы хватило не только сегодня, но и завтра.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добытое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395158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тоже участвовали в жизни рода. Они собирали ягоды, приносили хворост, следили за младшими и постепенно учились всему, что умели взрослые.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детей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31852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собирательство требовали терпения и сил. Люди постоянно искали пищу, потому что природа не всегда делала им подарок, хоть и не возражала против просьб.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 отдыха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добывали еду вместе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рода во время поиска и приготовления пищи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6390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древних людей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Скребками очищали шкуры от жира и мяса, а ещё приводили их в порядок перед работой. Это были простые вещи, но без них было бы совсем нелегко.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скребки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Рубила и ножи помогали резать мясо, дерево и кожу. Люди делали их из камня и старались, чтобы острый край служил как можно дольше.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Рубила и ножи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Наконечники крепили к деревянным копьям, чтобы охота была успешнее. Такое орудие помогало добывать пищу и защищаться, когда зверь оказывался слишком близко.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Наконечники копий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кости и дерева делали удобные простые инструменты для быта и работы. С их помощью строили укрытия, обрабатывали шкуры и мастерили нужные вещи.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 и дерево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— большой помощник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согревал людей в холодные дни и помогал видеть в темноте. У костра было уютнее, и даже самый мрачный вечер становился чуть добрее.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свет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люди собирались у костра, разговаривали и слушали старших. Там дети узнавали новые истории, а взрослые обсуждали, что делать дальше.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разговоров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огне готовили мясо и другую пищу. После этого еда становилась вкуснее и безопаснее, а людям было легче жевать и переваривать её.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Приготовление пищи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старались обходить огонь стороной. Поэтому костёр оберегал стоянку и помогал людям чувствовать себя спокойнее, особенно ночью.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зверей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и стоянка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Родовые группы строили жильё из веток, шкур, костей животных и камней. Оно было простым, но спасало от ветра, дождя и холода.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жилища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Стоянки выбирали рядом с водой и там, где можно было найти дичь. Это помогало быстрее добывать пищу и не тратить силы зря.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хранили орудия, шкуры и еду, чтобы всё было под рукой. Когда вещи лежат на месте, жизнь становится немного спокойнее и удобнее.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внутри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жилища старались поддерживать порядок, чтобы не путаться в вещах и не мешать друг другу. Чистая стоянка помогала всему роду жить дружно.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стоянке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 роде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чаще ходили на охоту и охраняли стоянку. Их работа была трудной и опасной, но без неё роду было бы намного сложнее.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защита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собирали растения, готовили пищу и шили одежду. Их труд был очень важен, потому что он помогал всем быть сытыми и одетыми.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 забота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рассказывали, где искать воду, как ставить ловушки и когда лучше уходить со стоянки. Их знания помогали роду избегать ошибок.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старших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учились у взрослых и помогали посильно: собирали ягоды, носили хворост, следили за младшими. Так они постепенно становились настоящими помощниками рода.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детей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небо потемнело, старшая женщина велела быстрее собирать вещи и переносить шалаш повыше. Дети сперва удивились, а потом увидели сильный дождь. Опыт взрослых спас стоянку от беды и лишней суеты.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перед бурей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рассвете старый охотник долго смотрел на влажную землю у берега. Он заметил следы зверя и сказал, где рядом можно найти воду. Молодые послушались, и род не ушёл с пустыми руками.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у реки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слушали старших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и правила рода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142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роде строго следили, чтобы никто не присваивал чужую долю. Это помогало сохранять доверие между людьми и не превращать общий труд в постоянную ссору.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42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Чужое не брать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142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Старших слушали внимательно, потому что они знали больше о природе, охоте и опасностях. Их опыт считался полезным для всех, а не только для них самих.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42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9168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заболевал или не мог работать, ему приносили еду и помогали с делами. Так род показывал, что слабый сегодня может стать сильным завтра.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9168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слабым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9168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охоты нельзя было шуметь, спорить и мешать другим. Каждый должен был выполнять свою часть дела, чтобы добыча не ушла и никто не остался голодным.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9168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охоты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Украшения, рисунки и рассказы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для себя и рода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украшали себя тем, что находили в природе: зубами животных, ракушками и красками из глины. Такие украшения помогали отличать свой род от других и делали праздник у костра особенно радостным.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истории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стенах пещер появлялись рисунки зверей, копий и охотников. Это были не просто картинки, а память о важных событиях. По ним можно было будто снова увидеть удачную охоту или трудный поход.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у огня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у костра люди рассказывали о предках, смелых поступках и дальних дорогах. Дети слушали внимательно, чтобы запомнить, как жили старшие, и не повторить их ошибок в опасный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заботились о детях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Малыши почти не оставались одни. Их носили на руках, укрывали от холода и оберегали от костра, камней и диких зверей.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рядом со взрослыми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Подросших детей брали с собой за ягодами, на берег и к стоянке. Так они учились помогать и запоминали полезные правила.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через дело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всему роду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становился старше, его учили следить за младшими, приносить хворост и различать следы животных. Забота превращалась в общую работу.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01605"/>
            <a:ext cx="8424000" cy="21800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добычи поровну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охоты всех звали к общему месту. Добычу складывали вместе, чтобы никто не спрятал лучший кусок и не обидел других членов рода.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общий сбор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395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делились честно, род оставался сытым и спокойным. Каждый знал: сегодня помогают ему, а завтра он сам поддержит других.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395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всех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24975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Мясо, шкуры и полезные находки распределяли так, чтобы хватило семьям, детям и старикам. Это помогало пережить дни, когда охота была неудачной.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4975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справедливый раздел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решались важные дела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род обсуждал спорные вопросы и принимал общее решение у костра.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5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семей
</a:t>
            </a:r>
            <a:endParaRPr lang="en-US" sz="6056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объединялись в один большой коллектив с общими предками и обычаями.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был крупнее семьи: вместе работали больше людей, а значит, легче было охотиться, защищаться и помогать слабым.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темы «Жизнь родовым обществом»
</a:t>
            </a:r>
            <a:endParaRPr lang="en-US" sz="11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родовой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Древним людям приходилось переживать морозы, дождь и сильный ветер. Без тёплой одежды и надёжного жилья выжить было очень трудно, поэтому стоянку берегли как сокровище.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непогода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каждый поход за добычей был удачным. Если зверь уходил или плодов было мало, приходилось экономить еду и надеяться на помощь всего рода.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Голодные дни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могли появиться хищники, особенно ночью. Люди держались вместе, разводили огонь и не отходили далеко от стоянки, чтобы не стать лёгкой добычей.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звери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заболевал, ему было трудно работать и добывать пищу. Тогда забота родичей становилась особенно важной: без неё человек мог быстро ослабеть.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слабость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родовое общество меняло жизнь людей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426775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поняли, что вместе можно сделать больше, чем поодиночке. Охота, сбор пищи и охрана стоянки стали организованнее.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6775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труд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42333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стали жить организованнее, появились большие поселения. Родовое общество подготовило почву для первых государств.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842327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большим обществам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3814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ссориться, род придумал правила поведения и деления добычи. Они помогали жить дружно и справедливо.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03810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обычаи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65294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люди научились лучше делать орудия, строить жилища и хранить огонь. Опыт старших передавался младшим без спешки и путаницы.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565292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навыки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Родовое общество учило людей держаться вместе, трудиться дружно и уважать старших. Благодаря помощи друг другу древние люди стали сильнее, умнее и гораздо устойчивее к трудностям.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жизни родом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2026-05-26T06:50:43Z</dcterms:created>
  <dcterms:modified xsi:type="dcterms:W3CDTF">2026-05-26T06:50:43Z</dcterms:modified>
</cp:coreProperties>
</file>