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писать имена и клички правильно — с большой буквы.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в именах, фамилиях и кличках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имена: кого они называют?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называют одного конкретного человека, животное или героя. К ним относятся имена, фамилии и клички. Такие слова пишутся с заглавной буквы, даже в середине предложения.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человека всегда начинается с заглавной буквы: Маша, Петя, Оля, Артём. Так сразу видно, что слово называет одного конкретного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и для коротких, и для ласковых форм имён. Пишем Коля, Ваня, Лена — первая буква всё равно большая, как положено.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имя стоит в середине предложения, оно не теряет большую букву. Она помогает тексту быть точным и аккуратным.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пишутся с большой буквы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человека тоже относится к собственным именам. Поэтому пишем Иванов, Петрова, Смирнов, Кузнецова — с большой первой буквы.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может стоять рядом с именем или отдельно. Но правило не меняется: первая буква всегда остаётся заглавной, где бы слово ни встретилось.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фамилии можно понять, о каком человеке идёт речь. Это особенно удобно, когда в классе несколько ребят с похожими именами.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в фамилии помогает писать грамотно и не путать одного человека с другим. У неё очень важная работа!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тоже пишутся с заглавной буквы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фамилия вместе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название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пишем имя и фамилию вместе, человека легче узнать без ошибки: Анна Смирнова, Иван Кузнецов. Оба слова начинаются с большой буквы.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пишут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записи важно не забывать заглавные буквы. Они делают текст аккуратным и показывают, что перед нами собственное имя, а не обычное слово.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и без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фамилия помогают назвать человека точно. Благодаря большой букве сразу видно, где начинается каждое слово и кто именно имеется в виду.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пишутся с большой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домашних животных пишутся с заглавной буквы: Шарик, Мурка, Рыжик, Барсик. Это такое же имя, только для питомца. Оно выделяет одного-единственного любимца.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 — тоже собственные имена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имя одного питомца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помогает отличить конкретную собаку или кошку от всех остальных. Поэтому первая буква в ней тоже большая, как в имени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называет не просто животное, а одного конкретного питомца. Поэтому Шарик — это имя собаки, а не любое слово про шар.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маленькой буквы слово может быть обычным названием предмета или чего-то другого. А большая буква сразу подсказывает: перед нами кличка.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помогает не путаться и делает текст понятным. У Шарика, Мурки и Рекса есть своё особое имя, как у людей.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кличка пишется с большой буквы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большую букву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по смыслу и решаем, как его писать.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гуляла с собакой Шариком. Здесь имя девочки и кличка собаки пишутся с большой буквы, потому что называют конкретных героев.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предложениях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Кати живёт кот Рыжик. В этом предложении видно сразу: Кати — имя, Рыжик — кличка, и оба слова требуют заглавной буквы.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Иван Петров читает газету. Большие буквы стоят в имени и фамилии, а значит, правило работает и в середине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85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буква в имени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— написать маша, петя или оля. Если слово называет человека, первая буква должна быть заглавной, даже если оно стоит не в начале предложения.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Забыли фамилию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писать иванов, смирнов, кузнецова с маленькой буквы. Фамилия — это собственное имя, поэтому она тоже начинается с заглавной буквы.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без заглавной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о питомце, шарик или мурка — это ошибка. Кличка животного пишется так же, как имя человека: с большой первой буквы.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мальчик, девочка, кошка, собака, друг и птица называют не одного, а многих людей и животных. Поэтому в обычной речи они пишутся со строчной буквы.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общий предмет или живое существо без имени, заглавная буква не нужна. Она появляется только тогда, когда слово становится именем, фамилией или кличкой.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кошка пишется с маленькой буквы, если речь идёт о любом животном. А Мурка — уже имя одной конкретной кошки, поэтому буква становится большой.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помогает не путать обычные слова с собственными именами. Заглавная буква сразу подсказывает: перед нами не просто слово, а точное название.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слова пишутся с маленькой буквы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общее слово от имени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слово называет целую группу предметов или существ: мальчик, кошка, собака. Оно не указывает на одного-единственного героя, поэтому пишется со строчной буквы.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выделяет конкретного человека или животное: Петя, Мурка, Рекс. Заглавная буква показывает, что это особое название, а не просто общее слово из списка.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по трём шагам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кого или что называет слово, затем смотрим, является ли оно собственным именем, и после этого выбираем нужную букву.
</a:t>
            </a:r>
            <a:endParaRPr lang="en-US" sz="8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имена персонажей пишутся с большой буквы, потому что это собственные имена. Буратино, Незнайка и Чебурашка сразу выделяются среди других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пишутся и клички животных, если они встречаются в книгах. Шарик, Жучка и Барсик — это не просто слова, а названия конкретных героев.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помогает читателю быстро понять, что перед ним имя персонажа. Благодаря этому текст становится яснее, а герои — заметнее и запоминаются легче.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работает и в учебнике, и в детской книге, и в подписи к картинке. Где бы ни встретился персонаж, его имя остаётся с большой буквы.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героев в сказках и рассказах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пишутся имена в списках и подписях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учеников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списках каждое имя и фамилия начинаются с большой буквы. Так запись выглядит аккуратно, и сразу видно, где чьё имя.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к 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подписи правило не меняется: кот Барсик, собака Рекс, девочка Оля. Клички и имена всё равно пишутся с заглавной буквы.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небольшой записи важно не забывать про большую букву. Она помогает писать грамотно и показывает, что перед нами собственное имя.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спроси: это имя, фамилия или кличка? Затем вспомни, называют ли слово одного конкретного героя. Если да, смело ставь большую букву.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помогают быстро проверить, нужна ли заглавная буква.
</a:t>
            </a:r>
            <a:endParaRPr lang="en-US" sz="215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Оля и Лиза — это имена девочек, а Смирнов — фамилия. Во всех трёх случаях первая буква должна быть заглавной, даже если слово стоит не в начале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Полкан и Барбос — клички собак. Они пишутся с большой буквы, потому что называют не любое животное, а одного конкретного питомца с собственным именем.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написать эти слова с маленькой буквы, получится ошибка. Заглавная буква нужна, чтобы сразу показать: перед нами имя, фамилия или кличка, а не обычное слово.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
</a:t>
            </a:r>
            <a:endParaRPr lang="en-US" sz="3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это правило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сразу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записке или тетради встречается имя, заглавная буква помогает заметить его с первого взгляда. Это удобно для чтения и делает текст аккуратным. Читатель не теряется и быстро понимает, о ком идёт речь.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объявлении, подписи или небольшом рассказе собственные имена выделяются среди обычных слов. Благодаря этому не путаются люди, животные и предметы. Правило работает как маленький, но очень полезный помощник для читателя.
</a:t>
            </a:r>
            <a:endParaRPr lang="en-US" sz="154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начинается с мелочей
</a:t>
            </a:r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заглавная буква может многое изменить. Она показывает уважение к имени человека и кличке питомца, а ещё помогает писать без ошибок. Даже в короткой фразе это правило делает речь более точной и красивой.
</a:t>
            </a:r>
            <a:endParaRPr lang="en-US" sz="16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55596"/>
            <a:ext cx="700500" cy="622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 одном предложении
</a:t>
            </a:r>
            <a:endParaRPr lang="en-US" sz="234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всегда пишутся с большой буквы: Маша, Игорь, Оля. Так сразу видно, что слово называет одного конкретного человека, а не просто любого мальчика или девочку.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тоже начинаются с заглавной буквы: Иванов, Петрова, Кузнецов. Даже если фамилия стоит отдельно, её первая буква остаётся большой и не меняется.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домашних животных пишутся так же: Шарик, Мурка, Рекс. Они называют одного питомца, поэтому выглядят как настоящие собственные имена.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 главное: имена, фамилии и клички животных пишутся с большой буквы. Замечай, кого называет слово, и тогда правильная буква найдётся без труда.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2026-05-21T20:35:19Z</dcterms:created>
  <dcterms:modified xsi:type="dcterms:W3CDTF">2026-05-21T20:35:19Z</dcterms:modified>
</cp:coreProperties>
</file>