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Толстой: писатель, мыслитель, учитель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— мастер слова, который учил понимать человека через литературу.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Толстого помогают увидеть жизнь России XIX века и понять, как в литературе раскрываются характер, совесть и выбор человека. Его герои близки подросткам, потому что сталкиваются с честью, семьёй, ответственностью и трудными решениями.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 уроке литературы: зачем его читать сегодня?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Толстого: путь к писателю
</a:t>
            </a:r>
            <a:endParaRPr lang="en-US" sz="2997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сентября 1828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родился в Ясной Поляне в Тульской губернии. Образ родной усадьбы и семейной жизни потом часто появлялся в его книгах.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потери родителей он воспитывался родственниками. Детские переживания сделали его особенно внимательным к чувствам и внутреннему миру человека.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Казани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поступил в Казанский университет, но не закончил его. Учёба не стала главным делом его жизни, зато расширила круг его наблюдений.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юности в книгах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Толстой создал автобиографическую трилогию «Детство», «Отрочество», «Юность». В ней он художественно переосмыслил собственный опыт взросления.
</a:t>
            </a:r>
            <a:endParaRPr lang="en-US" sz="10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Толстого: от наблюдений к «Севастопольским рассказам»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первая школа наблюдательности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молодой Толстой увидел суровую солдатскую службу и жизнь людей в опасных условиях. Эти впечатления научили его замечать правду повседневного существования без прикрас и громких слов.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глазами очевидца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Крымской войны Толстой оказался в Севастополе и увидел войну изнутри. Он написал о страхе, усталости и цене человеческой жизни, а не о красивом подвиге.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солдат в центре внимания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«Севастопольских рассказах» писатель особенно уважительно показывает обычных людей на войне. Для него важны стойкость, честность и внутренняя сила, а не внешняя парадность.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Льва Толстого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книги Толстого и их ведущие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 двум примерам видно, что Толстой соединяет личную жизнь человека и большие исторические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школьной литературной традиции и хронологии публикаций произведений Л. Н. Толстого.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Толстого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Толстого связаны между собой: семья, война и совесть часто встречаются в одном произведении.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человеческие отношения и внутренний выбор, через которые раскрывается характер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 Н. Толстого: «Война и мир», «Анна Каренина», «Детство», «Воскресение».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роман о людях и истории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Отечественную войну 1812 года не только как военные события, но и как испытание для людей. История страны в романе тесно связана с судьбами отдельных семей.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Болконских, Ростовых и Безуховых помогают увидеть разные стороны жизни: долг, любовь, надежду, ошибки и взросление. Через них читатель понимает, как меняется человек под влиянием времени.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Безухов, Андрей Болконский и Наташа Ростова проходят путь сомнений и открытий. Их переживания делают большой исторический роман близким и понятным современному школьнику.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любовь, семья и ответственность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Анна, Вронский и Левин живут в мире сильных переживаний. Толстой показывает, как чувство может вдохновлять, но и приводить к тяжёлым последствиям.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не только любовь и ревность, но и семейный быт. Через отношения героев Толстой раскрывает, насколько трудно сохранить доверие и взаимное уважение.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испытание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выбирают между личным счастьем и тем, что требует совесть. Толстой подчёркивает, что внешний успех не отменяет внутренней ответственности.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общественное мнение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путь Константина Левина, который ищет смысл жизни и нравственную опору. Его размышления помогают глубже понять главный вопрос романа.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поиск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Толстого развивается нравственный выбор героя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произведениях Толстого человек приходит к честному решению через внутреннюю борьбу.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работа и 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не только жил, но и много работал. Здесь он писал произведения, встречался с людьми и внимательно наблюдал за жизнью вокруг себя.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— дом, где Толстой жил и работал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учебные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писатель открыл школу для крестьянских детей и помогал создавать учебные материалы. Для него образование было частью заботы о будущем и о человеке.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образование детей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ребёнок лучше понимает материал, когда язык прост, а примеры взяты из знакомой ему жизни, поэтому он избегал лишней сложности и отвлечённых рассуждений.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обучения он создал «Азбуку» и «Новую азбуку», где рядом с чтением были короткие тексты, пословицы и задания, помогающие учиться постепенно и без перегрузки.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ценил наблюдательность, честность и доброту: эти качества он хотел воспитывать не нравоучениями, а живыми историями о поступках, ошибках и выборе.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верил, что чтение должно пробуждать интерес, а не страх перед учёбой, поэтому его детские книги помогают начинающему читателю чувствовать себя уверенно и думать самостоятельно.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автор для детей и подростков
</a:t>
            </a:r>
            <a:endParaRPr lang="en-US" sz="31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часто входят в школьное чтение, потому что в них есть яркий сюжет, понятные ситуации и выразительные поступки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краткой формы и сильной нравственной темы делает рассказы удобными для обсуждения на уроке и для самостоятельного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«Филипок», «Косточка», «Лев и собачка», «Прыжок», «Акула»; школьная программа по литературе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размышления повлияли на его поздние книги и на общественный интерес к нему: Толстого читали не только как писателя, но и как мыслителя.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взгляды Толстого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Толстой всё больше думал о совести, вере и личной ответственности, считая, что человек должен постоянно работать над собой и своим характером.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резко выступал против насилия, несправедливости и роскоши, если они отдаляют людей от простой и честной жизни, понятной и полезной другим.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его современники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Толстого с крупнейшими русскими писателями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близок современникам интересом к человеку, но отличается масштабом повествования и вниманием к внутреннему развитию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творчества Л. Н. Толстого, И. С. Тургенева, Ф. М. Достоевского и А. П. Чехова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070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работал над текстом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много раз переписывал рукописи, стремясь убрать всё лишнее. Он добивался точности выражения и проверял, звучит ли фраза естественно и убедительно для читателя.
</a:t>
            </a:r>
            <a:endParaRPr lang="en-US" sz="1498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выбирал слова так, чтобы текст был понятен без подсказок. Для него было важно, чтобы речь героев и автора оставалась живой, ясной и правдивой.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вниманию к деталям его произведения воспринимаются как наблюдение за реальной жизнью. Читатель видит не отвлечённую идею, а человека с его чувствами и сомнениями.
</a:t>
            </a:r>
            <a:endParaRPr lang="en-US" sz="14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мировой культуре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читают в разных странах, потому что в них поднимаются понятные всем вопросы семьи, долга, выбора и человеческого достоинства. Его романы включают в мировые школьные и университетские программы.
</a:t>
            </a:r>
            <a:endParaRPr lang="en-US" sz="1514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книгам Толстого ставят спектакли, снимают фильмы и создают иллюстрации. Образы Наташи Ростовой, Пьера Безухова, Андрея Болконского и Анны Карениной стали узнаваемыми во многих культурах.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главных героев Толстого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Толстого редко сразу знают, как поступить правильно: их характер раскрывается через переживания, разговоры и ошибочные шаги.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персонажей у Толстого связаны не с идеальностью, а с внутренним движением к правде и зрелости.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Пьера Безухова, Андрея Болконского, Наташи Ростовой и Константина Левина по произведениям Л. Н. Толстого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старости он особенно строго оценивал свои поступки и не раз менял привычки, стараясь жить так, как подсказывала ему совесть, а не общественное мнение.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Толстом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стремился к простой жизни и не хотел казаться важнее других: он носил скромную одежду, много ходил пешком и охотно занимался обычным трудом.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писатель не только создавал книги, но и думал о школе для крестьянских детей, потому что считал образование важной частью жизни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остается важным писателем
</a:t>
            </a:r>
            <a:endParaRPr lang="en-US" sz="29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показывает, как личный опыт Толстого превратился в книги, идеи и мировую известность.
</a:t>
            </a:r>
            <a:endParaRPr lang="en-US" sz="14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писатель, который учит думать и чувствовать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Толстого помогает увидеть, как история, семья и совесть соединяются в судьбе человека. Его книги остаются важными, потому что учат понимать поступки и ценить правду.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2026-05-22T13:50:10Z</dcterms:created>
  <dcterms:modified xsi:type="dcterms:W3CDTF">2026-05-22T13:50:10Z</dcterms:modified>
</cp:coreProperties>
</file>