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Трогательный рассказ о медвежьей семье в лесу.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Снегирёв «Медвежата»: лесная история о малышах и их маме
</a:t>
            </a:r>
            <a:endParaRPr lang="en-US" sz="26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Снегирёв: писатель, который внимательно смотрел на природу
</a:t>
            </a:r>
            <a:endParaRPr lang="en-US" sz="176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писал о животных просто, точно и с большой наблюдательностью. Его короткие сцены легко представить, а герои — сразу запоминаются. В «Медвежатах» особенно хорошо видно, как живут лесные звери.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неуклюжие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— это детёныши медведя. Они маленькие, пушистые и часто двигаются неловко. Рядом с мамой они чувствуют себя спокойнее.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медвежата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медвежата ведут себя почти как малыши: играют, оглядываются, быстро устают и с любопытством смотрят вокруг. Иллюстрация помогает рассмотреть их смешные позы.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Г. Снегирёва — это не просто фон, а настоящий дом, где медведи живут, отдыхают и учатся быть осторожными.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много укрытий, деревьев, травы и звуков. Всё это создаёт ощущение живого, немного загадочного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медвежат лес одновременно защищает и таит опасность. Поэтому каждый шорох для них может быть важным.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как дом медвежьей семьи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много двигаются, всё обследуют и не могут долго сидеть на месте. Им интересно каждое новое место.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то смелые, то пугливые. Сегодня они тянутся вперёд, а завтра уже настораживаются от незнакомого звука.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заметны озорство и доверчивость. Они ещё только учатся понимать, что в лесу нужно быть внимательнее.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герои кажутся очень живыми. В них легко узнать маленьких непосед, которые познают мир шаг за шагом.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медвежата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— заботливая мама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показана сильной и спокойной. Она держится рядом с малышами, защищает их и не позволяет им оказаться в беде.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показывает, как важны забота и терпение. Она не только оберегает медвежат, но и помогает им взрослеть.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медвежат и первые уроки жизни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игра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бегают, кувыркаются и пробуют всё новое. Им просто весело, как бывает у маленьких детей.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они учатся держаться рядом с мамой и замечать, что вокруг может быть опасно.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опыт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движение и смешные попытки малыши постепенно осваивают лес и запоминают первые правила жизни.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автор в лесной жизни
</a:t>
            </a:r>
            <a:endParaRPr lang="en-US" sz="263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лап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точно показывает, как шагают и бегут медвежата. Такие детали делают сцену живой и очень правдоподобной.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замечает, как зверята оглядываются и прислушиваются. По этим мелочам мы понимаем их настроение и осторожность.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словно сам побывал в лесу и всё увидел. Поэтому медвежата в рассказе кажутся настоящими, а не выдуманными.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медвежат хочется пожалеть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как настоящие малыши
</a:t>
            </a:r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вызывают тёплое чувство, потому что они ещё совсем малы и не умеют уверенно справляться с лесом. Они настороженно смотрят по сторонам, жмутся друг к другу и ищут защиту у мамы. В этом легко узнать беззащитных детей.
</a:t>
            </a:r>
            <a:endParaRPr lang="en-US" sz="163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страшно и устало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медвежата выглядят уставшими и растерянными. Их осторожные движения, прижатые ушки и тревожные взгляды передают беспокойство. Читателю хочется, чтобы рядом скорее появилась медведица и всё стало спокойно.
</a:t>
            </a:r>
            <a:endParaRPr lang="en-US" sz="17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семья помогает выжить в лесу. Медведица защищает малышей, а медвежата стараются не отставать и держаться рядом.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учит их быть осторожными и внимательными. Для маленьких читателей это понятная история о заботе, доверии и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показывает, что в природе особенно важно быть вместе. Тогда даже большой лес кажется не таким страшным.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природе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выразительные слова в тексте
</a:t>
            </a:r>
            <a:endParaRPr lang="en-US" sz="220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пишет так, что даже первоклассник легко понимает смысл. Слова короткие, ясные и точные, поэтому читатель сразу видит лесную картину и не теряется в тексте.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мелкие движения, позы и реакции зверей. Благодаря таким деталям медвежата выглядят живыми, а не нарисованными только для сказки или шуточного рассказа.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писателя есть мягкость и выразительность. Она помогает почувствовать настроение сцены, услышать лес и представить повадки медвежьей семьи почти как на настоящей прогулке.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91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тепло и ласково, потому что автор смотрит на медвежат с любовью. Даже маленькие тревоги не пугают, а делают историю живой и трогательной.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лёгкое озорство: малыши смешно двигаются, осматриваются и всё время что-то изучают. От этого чтение вызывает улыбку и оставляет светлое впечатление.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всё время двигаются, играют и заглядывают в разные стороны. По их действиям сразу видно любопытство, непоседливость и детскую доверчивость.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малыши пугаются или устают, они становятся особенно похожими на маленьких детей. Эти моменты помогают увидеть их беззащитность и нужду в заботе.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ведёт себя спокойно и уверенно. Она рядом с детёнышами, следит за ними и защищает их, не теряя терпения даже в хлопотных ситуациях.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характеры раскрываются не объяснениями, а поступками. Поэтому герои кажутся настоящими: читатель сам понимает, кто смелый, кто осторожный и кто заботливый.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характер
</a:t>
            </a:r>
            <a:endParaRPr lang="en-US" sz="30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животных и любовь к природе
</a:t>
            </a:r>
            <a:endParaRPr lang="en-US" sz="228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показан не фоном, а настоящим домом животных. В нём слышны звуки, есть укрытия и опасности, поэтому природа выглядит большой и важной.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зверями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замечает, как ведут себя медвежата и медведица. Такие наблюдения учат читателя смотреть на животных точнее и бережнее, замечая их повадки.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уважение к лесным жителям и желание не мешать им жить. Он показывает, что природу нужно не только знать, но и беречь.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интересен школьникам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Медвежата похожи на детей: они играют, пугаются и смешно исследуют мир. Из-за этого история легко читается, быстро запоминается и вызывает улыбку.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рассказе есть и весёлые моменты, и лёгкое волнение за малышей. Такое сочетание делает сюжет живым, а иллюстрация помогает сразу представить пушистых непосед.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смысл помогает понять, что семья поддерживает малышей в опасном лесу и учит их быть осторожными.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особенно ясна: детёнышам в природе нужны защита и забота.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Снегирёва «Медвежата»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00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 с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как автор сразу показывает медвежат маленькими и неуклюжими. Уже в начале становится понятно, что они вызывают и улыбку, и жалость.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их движения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тем, что делают малыши: как они бегают, оглядываются и пробуют новое. Эти действия раскрывают их любопытство и непоседливый характер.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поведение медведицы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 мама ведёт себя рядом с детёнышами. В её спокойствии и внимательности видно, что она защищает и направляет своих малышей.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настроение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Заметь, как меняются чувства во время чтения: от умиления к лёгкой тревоге и снова к спокойствию. Это помогает понять ласковый тон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«Медвежата»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 — и это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держатся ближе к медведице, потому что в лесу без неё им трудно и опасно. Этот образ напоминает, как важны забота, терпение и внимание взрослых. На иллюстрации можно показать дружную семью среди деревьев и высоких трав.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нужно замечать и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смотреть на природу не как на декорацию, а как на живой дом животных. В нём слышны шорохи, видны укрытия и чувствуется опасность. Такая сцена помогает понять, что лес требует уважительного отношения.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 видит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рассказ, школьник учится замечать в зверятах не только смешные повадки, но и их уязвимость. Это развивает сочувствие и наблюдательность. Иллюстрация может передавать мягкий свет, спокойный лес и трогательные позы малышей.
</a:t>
            </a:r>
            <a:endParaRPr lang="en-US" sz="1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в рассказе вызывают улыбку, потому что они маленькие, подвижные и очень похожи на детей. Их поведение легко представить и интересно наблюдать.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показывает силу не словами, а делами: она охраняет малышей, остаётся рядом и помогает им чувствовать себя в безопасности среди леса.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Снегирёв пишет точно и спокойно, поэтому лесные сцены кажутся правдивыми. Его рассказ особенно понятен младшим школьникам, которым близки забота и семейная поддержка.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чувство: герои запоминаются, а сама история побуждает внимательнее смотреть на животных и бережнее относиться к природе.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 героях и авторе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«Медвежата» легко запомнить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Снегирёва запоминается добрым тоном, живыми деталями и трогательной медвежьей семьёй. Он просто и ясно показывает, как важны забота, осторожность и любовь.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2026-05-21T16:34:43Z</dcterms:created>
  <dcterms:modified xsi:type="dcterms:W3CDTF">2026-05-21T16:34:43Z</dcterms:modified>
</cp:coreProperties>
</file>