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17–18. Звуковой анализ слова «мак»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 слово по звукам: коротко, ясно и по порядку.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умеем перед началом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уже умеем слушать слово, выделять звуки, отличать гласные от согласных и помнить: звук слышим, а букву видим. Сегодня всё это потренируем на простом и ярком слове «мак».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620" y="271458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слово «мак»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Произносим чётко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звучит коротко и ясно: [мак]. В нём нет лишних пауз и растянутых звуков, поэтому каждый звук хорошо слышен с первого раза.
</a:t>
            </a:r>
            <a:endParaRPr lang="en-US" sz="870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слог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всего один слог, и ударение падает на него целиком. Из-за этого звучание получается ровным, звонким и очень удобным для анализа.
</a:t>
            </a:r>
            <a:endParaRPr lang="en-US" sz="827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[м], потом [а], затем [к]. Такой порядок легко удержать в памяти, если произносить слово медленно и не спешить.
</a:t>
            </a:r>
            <a:endParaRPr lang="en-US" sz="84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предмет: мак — это цветок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легко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связано с чем-то красивым и понятным, его легче удержать в памяти. Здесь и слово короткое, и цветок заметный — запоминание получается почти без усилий.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«мак» обозначает красивый цветок с яркими красными лепестками. Такой знакомый образ помогает ребёнку сразу связать звучание слова с предметом и не путаться.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в слове — [м]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в слове «мак» — [м]. Это согласный звук: при его произнесении губы смыкаются, а воздух проходит через нос. Он начинает слово уверенно и спокойно.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[м] твёрдый и звонкий. Его легко услышать в начале слова, если произнести «мак» медленно и чётко, не проглатывая первый звук.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звуковом разборе важно заметить, что [м] стоит первым. Именно с него начинается звучание слова, поэтому анализ всегда стартует с этого звука.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звук в слове — [а]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звук — [а]. Это гласный звук, который можно тянуть голосом: [а-а-а]. Он образует слог и делает слово особенно звучным и открытым.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звук хорошо слышен в середине слова. Если произнести «мак» медленно, [а] звучит ясно и помогает не потерять середину слова.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а обозначает этот звук на письме. Важно помнить: сначала мы слышим звук [а], а уже потом видим и пишем букву 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звук в слове — [к]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звук — [к]. Это согласный звук, твёрдый и глухой. Он слышится в конце слова и завершает его звучание, словно аккуратно ставит точку.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[к] произносится отчётливо, поэтому его легко заметить в конце. Если слово сказать быстро, важно не потерять именно последний звук.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к обозначает этот звук на письме. Когда дети слышат [к] в конце, им проще понять, что слово звучит полностью и завершённо.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звуковой анализ слова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помогает услышать каждый звук и проверить их количество.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детям увидеть, что звучание и запись могут совпадать по количеству и располагаться очень просто.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анализ слова «мак»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звука и три буквы, поэтому разбор получается очень удобным для первого класса.
</a:t>
            </a:r>
            <a:endParaRPr lang="en-US" sz="16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схема слова «мак»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помогает не перепутать начало, середину и конец слова. Ребёнок видит звуки как по дорожке: сначала один, потом второй, потом третий.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клетки для трёх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слова «мак» состоит из трёх клеток. В первую помещаем согласный [м], во вторую — гласный [а], в третью — согласный [к].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761" y="1207420"/>
            <a:ext cx="511875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2665" y="2223440"/>
            <a:ext cx="426563" cy="682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 звуки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[м]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«мак» первый согласный звук [м] произносится твёрдо. Он не смягчается и звучит ровно, без лишних изменений. Это хороший пример для первого знакомства с твёрдыми звуками.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[к]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звук [к] тоже твёрдый. Он ясно слышится в конце слова и помогает детям заметить, что согласный может стоять после гласного и завершать звучание слова.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слышится один слог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произносят целиком: «мак». Оно звучит коротко и на одном дыхании, поэтому его легко услышать без спешки и путаницы.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гласный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выделяют звук [а]. Именно гласный образует слог и делает слово плавным. В коротком слове он слышен особенно отчётливо.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разбора становится ясно: в слове один слог. Такой пример помогает не сбиться и сразу увидеть связь между произношением и строением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буква — не одно и то же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мы слышим, когда говорим слово. Его нельзя увидеть в тетради, зато можно точно определить на слух. В слове «мак» каждый звук идёт по порядку и хорошо различим.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нужна для записи звука. В слове «мак» звук [м] обозначается буквой м, звук [а] — буквой а, звук [к] — буквой к. Запись помогает сохранить услышанное слово.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различие очень важно на первых уроках. Если помнить, что звук слышат, а букву пишут и читают, легче выполнять разбор слова без ошибок и смешивания понятий.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«мак» подходит для урока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всего три звука, поэтому его легко произнести, услышать и разобрать по частям. Ребёнок не теряется и быстро замечает, что стоит в начале, середине и конце.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нет трудных сочетаний и скрытых звуков. Всё произносится ясно, как по линейке. Это помогает сосредоточиться не на догадках, а на самом звуковом составе.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таким словом легче сразу получить правильный ответ. Когда разбор получается без лишних трудностей, появляется уверенность и желание продолжать работу дальше.
</a:t>
            </a:r>
            <a:endParaRPr lang="en-US" sz="7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со словом «мак»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услышит звук первым?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слово «мак», а дети отвечают, какой звук стоит первым, каким оно заканчивается и сколько звуков они услышали. Потом можно показать картинку с цветком: яркий мак сразу подсказывает правильный ответ и делает задание живым.
</a:t>
            </a:r>
            <a:endParaRPr lang="en-US" sz="843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слово по звукам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называет звуки по порядку: [м], [а], [к] — и будто собирает слово из трёх маленьких шагов. После этого легко проверить схему и убедиться, что всё совпало. Так короткое слово превращается в увлекательную языковую игру.
</a:t>
            </a:r>
            <a:endParaRPr lang="en-US" sz="8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могут появиться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торопятся и называют слово целиком, не выделяя каждый звук отдельно. Тогда важно произнести «мак» медленно, чтобы услышать начало, середину и конец без спешки.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звук и букву. Ребёнок может сказать только «м», «а», «к» как знаки, забыв, что сначала нужно услышать сами звуки.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последний звук [к] пропускают или произносят слишком тихо. Чтобы не ошибиться, полезно повторить слово несколько раз и особенно внимательно вслушаться в его конец.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гласный [а] называют только буквой. Но сначала это звук, который слышится голосом и помогает образовать слог. Если помнить об этом, разбор становится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свой ответ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не пропустить ни один звук и правильно сопоставить его с буквой.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2880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4696" y="2223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короткие слова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«дом» тоже короткое и удобное для анализа. В нём легко услышать первый согласный, гласный в середине и последний согласный. По такому примеру можно тренироваться без лишней сложности.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«сок» помогает увидеть тот же порядок звуков: согласный, гласный, согласный. Оно звучит чётко и недолго, поэтому дети быстро проверяют себя и не устают от задания.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«кит» особенно хорошо слышен гласный в середине. Сравнение с «мак» показывает, что способ звукового анализа остаётся одинаковым, даже если меняются сами звуки.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дети после работы со словом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разбора слова «мак» дети уверенно называют звуки по порядку. Они уже не путают начало, середину и конец слова и могут объяснить, какой звук стоит первым, вторым и третьим.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учатся считать звуки и буквы отдельно и замечать, что в этом слове их поровну. Такое сравнение помогает лучше понимать, как устроено письменное и устное слово.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дети пробуют составлять простую звуковую схему. Это полезный шаг к чтению коротких слов, потому что схема помогает видеть слово глазами так же чётко, как его слышат ушами.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уроков 17–18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«мак» стало удобным тренажёром для первых шагов в звуковом анализе. В нём три звука, три буквы и один слог, а порядок звуков легко услышать и запомнить.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2026-05-21T15:45:16Z</dcterms:created>
  <dcterms:modified xsi:type="dcterms:W3CDTF">2026-05-21T15:45:16Z</dcterms:modified>
</cp:coreProperties>
</file>