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основа жизни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кровь, лимфа и тканевая жидкость поддерживают жизнь клеток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работают не в хаосе внешнего мира, а в строго поддерживаемых условиях. Постоянство температуры, воды, солей и сахара помогает ферментам, мышцам и нервам действовать без сбоев.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внутренняя среда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 внутренней среды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движется по сосудам и переносит кислород, питательные вещества, гормоны и продукты обмена. Кроме транспорта, кровь помогает защищать организм и участвует в свёртывании при повреждении сосудов.
</a:t>
            </a:r>
            <a:endParaRPr lang="en-US" sz="1542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окружает клетки и заполняет промежутки между ними. Через неё вещества переходят от крови к клеткам и обратно, поэтому именно она создаёт удобную среду для обмена веществ.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образуется из тканевой жидкости и возвращает избыток воды в кровь. По лимфатическим сосудам также переносятся жировые вещества, а лимфатические узлы помогают задерживать микробы и чужеродные частицы.
</a:t>
            </a:r>
            <a:endParaRPr lang="en-US" sz="1467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209" y="1135475"/>
            <a:ext cx="3248381" cy="3223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жидкая соединительная ткань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часть крови переносит воду, соли, глюкозу, аминокислоты, гормоны и белки. Она служит основной средой, в которой перемещаются вещества по организму и поддерживается его внутреннее равновесие.
</a:t>
            </a:r>
            <a:endParaRPr lang="en-US" sz="1255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организм от микробов и чужеродных частиц. Лейкоциты могут распознавать опасные объекты и участвовать в иммунной защите, помогая организму не заболеть.
</a:t>
            </a:r>
            <a:endParaRPr lang="en-US" sz="1255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
</a:t>
            </a:r>
            <a:pPr algn="l" indent="0" marL="0">
              <a:lnSpc>
                <a:spcPct val="100000"/>
              </a:lnSpc>
              <a:buNone/>
            </a:pPr>
            <a:r>
              <a:rPr lang="en-US" sz="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содержат гемоглобин и главным образом переносят кислород от лёгких к тканям. Благодаря им клетки получают нужный газ для получения энергии из питательных веществ.
</a:t>
            </a:r>
            <a:endParaRPr lang="en-US" sz="1266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
</a:t>
            </a:r>
            <a:pPr algn="l" indent="0" marL="0">
              <a:lnSpc>
                <a:spcPct val="100000"/>
              </a:lnSpc>
              <a:buNone/>
            </a:pPr>
            <a:r>
              <a:rPr lang="en-US" sz="2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небольшие клетки участвуют в свёртывании крови. Когда сосуд повреждается, они помогают образовать кровяной сгусток и уменьшают потерю крови.
</a:t>
            </a:r>
            <a:endParaRPr lang="en-US" sz="13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клеточные элементы заметнее под микроскопом, по объёму кровь почти наполовину состоит из плазмы, которая переносит растворённые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основная масса крови — жидкая часть, а форменные элементы занимают меньший объём, но выполняют ключевые функции.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состав крови,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по объёму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кровь, тканевая жидкость и лимфа, и как они дополняют друг друга в 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компонента связаны непрерывным потоком веществ: кровь доставляет, тканевая жидкость передаёт, а лимфа возвращает и защищает.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компонентов внутренней среды
</a:t>
            </a:r>
            <a:endParaRPr lang="en-US" sz="299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внутренняя среда организма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проходят от крови к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 между капилляром, тканевой жидкостью, клеткой и лимфатическими сосудами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410" y="1453774"/>
            <a:ext cx="221175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как среда обмена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образуется из плазмы, проходящей через тонкие стенки капилляров. Это делает её частью единой системы обмена веществ между кровью и клетками.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плазмы крови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 мало крупных белков и почти нет клеток крови, поэтому растворённые вещества легко перемещаются. Такая среда удобна для доставки кислорода, глюкозы и солей.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для обмена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тканевую жидкость клетка получает нужные вещества для работы и роста. Одновременно она возвращает в неё углекислый газ и другие продукты обмена.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клеток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тканевой жидкости снова попадает в кровь, а часть уходит в лимфатические сосуды. Так поддерживается нужный объём жидкости и устойчивость внутренней среды.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путь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не задерживается в одном месте: он постоянно перемещается из работающих клеток к органам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удаление CO2 — важная часть поддержания внутренней среды, а лёгкие завершают этот путь при выдохе.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газообмен в организме,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углекислого газа в организме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677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4402" y="1203150"/>
            <a:ext cx="1727746" cy="165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поток между тканями
</a:t>
            </a:r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начинается там, где из тканевой жидкости нужно вернуть лишнюю воду в кровеносную систему. Она движется по тонким сосудам, которые проходят через весь организм и незаметно помогают поддерживать равновесие жидкости. Без этого потока ткани быстро теряли бы устойчивость.
</a:t>
            </a:r>
            <a:endParaRPr lang="en-US" sz="113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 — посты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пути лимфы находятся лимфатические узлы. В них задерживаются микробы и чужеродные частицы, поэтому они действуют как фильтры. Особенно хорошо на схеме видны шейные, подмышечные и паховые группы узлов, через которые проходит значительная часть лимфы.
</a:t>
            </a:r>
            <a:endParaRPr lang="en-US" sz="109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 лимфатическая система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и капилляры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 вены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 сердца к органам, а вены возвращают её обратно. Так кровоток образует замкнутый путь, по которому вещества быстро доставляются туда, где они нужны.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капилляров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соединяют самые мелкие артерии и вены. Их стенки очень тонкие, поэтому именно здесь кислород, углекислый газ, вода и растворённые вещества легко переходят между кровью и тканями.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капиллярах кровь отдаёт клеткам питательные вещества и забирает продукты обмена. Поэтому капиллярная сеть особенно густая в активно работающих органах, например в мышцах, лёгких и мозге.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крови выполняют основные функции внутренней среды: переносят газы и вещества, защищают организм и помогают останавливать кровотечение.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крови выполняет свою задачу, а вместе они обеспечивают транспорт, защиту и постоянство внутренней среды.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 крови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состав и функции крови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реакции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иммунной защиты и работу лимфатической системы при попадании микроба.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431" y="1205853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8963" y="1205853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его основные показатели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старается удерживать температуру около 36,6 °C. Если становится жарко или холодно, кожа и сосуды помогают отдать лишнее тепло или сохранить его.
</a:t>
            </a:r>
            <a:endParaRPr lang="en-US" sz="1522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 и минеральных солей должно оставаться почти постоянным. Это важно для работы клеток, работы мышц и нормального состояния крови.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главным источником энергии для клеток. Если её слишком мало или слишком много, организм испытывает трудности, поэтому уровень сахара тщательно регулируется.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поддерживается не одной системой, а несколькими сразу. Кровь, сосуды, лёгкие, почки и кожа совместно помогают внутренней среде оставаться устойчивой.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организм быстрее доставляет кислород к мышцам и активнее удаляет углекислый газ. Поэтому работа сердца и дыхания заметно усиливается.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нагрузка, тем сильнее возрастает потребность тканей в энергии и тем активнее работают кровообращение и дыхание.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урока биологии; сравнение показателей при разной нагрузке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физической нагрузке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удаление продуктов обмена
</a:t>
            </a:r>
            <a:endParaRPr lang="en-US" sz="2985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постоянно идут процессы обмена веществ. В результате образуются углекислый газ, вода и другие вещества, которые нужно удалять из 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 в клетках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удаляют углекислый газ, почки выводят лишнюю воду, соли и мочевину, а кожа вместе с потом помогает избавляться от части воды и солей.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Выведение органами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продукты обмена удаляются вовремя, состав крови и других жидкостей остаётся более постоянным. Это помогает внутренней среде сохранять устойчивость.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Сохранение равновесия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 показателями, который многое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маленькой пробирке скрыта важная информация о работе организма. По анализу крови врач видит, достаточно ли в ней эритроцитов, как работают лейкоциты и хватает ли тромбоцитов для свёртывания. Такой лист помогает заметить отклонения ещё до появления сильных симптомов.
</a:t>
            </a:r>
            <a:endParaRPr lang="en-US" sz="1495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лаборатория читает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кровь берут в пробирку и отправляют в лабораторию, где её исследуют приборы. Затем результаты переносят в бланк анализа, который сравнивают с нормой. По нему можно заподозрить воспаление, анемию или другие нарушения внутренней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анализ крови важен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изменения состава внутренней среды отражаются на самочувствии человека и на показателях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 крови и других жидкостях быстро влияют на самочувствие, поэтому их важно вовремя замечать.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нарушения внутренней среды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нарушения состава внутренней среды
</a:t>
            </a:r>
            <a:endParaRPr lang="en-US" sz="11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внутренней среды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600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нормального состава крови и тканевой жидкости. Если пить слишком мало, кровь становится более густой, а клетки хуже получают нужные вещества.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20600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47288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должно включать белки, жиры, углеводы, витамины и минеральные соли. Тогда у организма будет достаточно материалов для роста, энергии и обновления клеток.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3247288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разнообразно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6073963" y="1580315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уход за кожей и обработка ран уменьшают риск попадания микробов в организм. Это помогает лейкоцитам и лимфатической системе работать без лишней нагрузки.
</a:t>
            </a:r>
            <a:endParaRPr lang="en-US" sz="1356" dirty="0"/>
          </a:p>
        </p:txBody>
      </p:sp>
      <p:sp>
        <p:nvSpPr>
          <p:cNvPr id="15" name="Text 7"/>
          <p:cNvSpPr txBox="1"/>
          <p:nvPr/>
        </p:nvSpPr>
        <p:spPr>
          <a:xfrm>
            <a:off x="6073963" y="1044482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гигиену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20600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активность укрепляет сердце и сосуды, а сон помогает восстановиться. Вместе они поддерживают устойчивость внутренней среды и хорошее самочувствие.
</a:t>
            </a:r>
            <a:endParaRPr lang="en-US" sz="1271" dirty="0"/>
          </a:p>
        </p:txBody>
      </p:sp>
      <p:sp>
        <p:nvSpPr>
          <p:cNvPr id="17" name="Text 9"/>
          <p:cNvSpPr txBox="1"/>
          <p:nvPr/>
        </p:nvSpPr>
        <p:spPr>
          <a:xfrm>
            <a:off x="420600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и отдыхать
</a:t>
            </a:r>
            <a:endParaRPr lang="en-US" sz="1600" dirty="0"/>
          </a:p>
        </p:txBody>
      </p:sp>
      <p:sp>
        <p:nvSpPr>
          <p:cNvPr id="18" name="Text 10"/>
          <p:cNvSpPr txBox="1"/>
          <p:nvPr/>
        </p:nvSpPr>
        <p:spPr>
          <a:xfrm>
            <a:off x="3247288" y="3273406"/>
            <a:ext cx="2648993" cy="11070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прививки, осторожность при простуде и внимание к своему состоянию снижают вероятность болезни. Так организм реже сталкивается с сильными нарушениями гомеостаза.
</a:t>
            </a:r>
            <a:endParaRPr lang="en-US" sz="1244" dirty="0"/>
          </a:p>
        </p:txBody>
      </p:sp>
      <p:sp>
        <p:nvSpPr>
          <p:cNvPr id="19" name="Text 11"/>
          <p:cNvSpPr txBox="1"/>
          <p:nvPr/>
        </p:nvSpPr>
        <p:spPr>
          <a:xfrm>
            <a:off x="3247288" y="2737573"/>
            <a:ext cx="2648993" cy="3775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Беречься от инфекций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обеспечивает жизнь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тканевая жидкость и лимфа работают как единая система доставки и защиты. Благодаря им клетки получают всё необходимое, избавляются от лишнего и сохраняют условия для нормальной работы организма.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2026-05-31T20:57:57Z</dcterms:created>
  <dcterms:modified xsi:type="dcterms:W3CDTF">2026-05-31T20:57:57Z</dcterms:modified>
</cp:coreProperties>
</file>