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фразовых глаголов с «check»: ключевые темы и актуальность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«check» широко используются в разговорной и письменной речи, охватывая разные сферы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«check»: важность и разнообразие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— часто встречающиеся конструкции в английском. «Check» образует множество таких глаголов с разными значениями от контроля до регистрации, что значительно помогает учащимся в понимании и общении.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«check in»?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Регистрация в гостинице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приезжаем в отель, мы должны выполнить «check in» — оформить документы и получить ключ от номера. Например: «We checked in at 3 PM.» Это слово переводится как зарегистрироваться или заселиться.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присутствия в школе или на мероприятии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жизни «check in» значит отметить своё прибытие или регистрацию, например, на экскурсии или в библиотеке, чтобы подтвердить присутствие и участие.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«check out»: завершение и исследование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«Check out» часто используется, чтобы сказать о выходе из отеля или другой организации. Пример: «She checked out of the hostel yesterday» — она выписалась из хостела.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«check out» означает обратить внимание или ознакомиться с чем-то новым, например, «Check out this cool video!» — посмотрите это классное видео.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«Check up on»: выражение заботы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глагол обозначает проверку состояния или контроля за кем-то, например, родители, проверяющие, как у ребёнка дела после школы.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используется для выражения интереса или беспокойства за других, показывая сочувствие и внимание к их состоянию.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«Mom checked up on her son» — мама удостоверилась, что у сына всё хорошо и он в порядке.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«Check over»: тщательная проверка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фразовый глагол предполагает внимательное изучение или перепроверку информации, например, учебных заданий или документов.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применяется перед сдачей экзамена или работы, чтобы найти и исправить ошибки, улучшить качество результата.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Пользуясь «check over», школьник проверяет каждую деталь, не пропуская важных моментов.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«Please check over your exam before handing it in» — перепроверьте экзамен перед сдачей.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«check off» в списках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отметок о выполнении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«Check off» применяется, когда необходимо отметить пункты в списке как выполненные, поставив галочку или зачеркнув задание. Например, учащийся отмечает домашние задания, которые сделал.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школьников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организовать работу, следить за прогрессом и не забывать о выполнении важных дел в учёбе и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7650" y="2195408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94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значения «check into»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5826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в гостиницу или отель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процесс регистрации и начала пребывания в гостинице, например: «They checked into the hotel at noon» — они заселились в отель в полдень.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67650" y="2580075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 больницу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при приёме в медицинское учреждение: «She checked into the hospital last night» — она поступила в больницу прошлой ночью.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69475" y="2580063"/>
            <a:ext cx="20052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расследования или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означает начало тщательного изучения проблемы или новости, например, журналисты, которые начинают разбираться в истории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«check out» и «check over»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«Check out» охватывает моменты завершения посещения и приобретения новой информации, например, смотреть видео или знакомиться с новинками.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«Check over» подчёркивает доскональную проверку, обнаружение ошибок и исправление, например, перепроверка домашнего задания перед сдачей.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использования фразовых глаголов с «check»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популярность разных фразовых глаголов с «check» в среде подростков на основе данных школьных чатов.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«Check out» — самый распространённый, особенно в неформальном общении подростков.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Teen Chat Corpus,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фразовых глаголов с «check»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путаница значений «check in» и «check out», когда школьники неправильно используют их для регистрации или выписки, что приводит к неправильному пониманию действий.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смешивают «check up on» и «check over», не учитывая, что первый выражает заботу, а второй — тщательную проверку предметов или заданий.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Некорректное размещение предлогов и частиц внутри глагольных оборотов вызывает нечёткие или искажённые смыслы, особенно в письменной речи у учащихся.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выбор фразового глагола часто приводит к недопониманиям и затрудняет общение, особенно в диалогах или при выполнении учебных заданий.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использования: «check in» и «check out» в жизненных диалогах
</a:t>
            </a:r>
            <a:endParaRPr lang="en-US" sz="1706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стойки хостела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обсуждают время начала регистрации: «What time do we check in at the hostel?» — «Когда заезд?» Ситуация типична для поездок с друзьями или школьных экскурсий.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информацией о выписке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диалоге один спрашивает: «Did you check out yet?» — «Ты уже выписался?» — это распространённый вопрос при завершении пребывания в гостинице или лагере во время каникул.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медиарезонансы фразовых глаголов с «check»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с «check» активно присутствуют в музыке, особенно в рэп-культурах, где выражение «Check it out!» стало частью сленга и призыва к вниманию.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популярных американских и британских фильмах и сериалах широко используются эти глаголы, что добавляет аутентичности разговорам и делает речь естественной для подростков.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Интернет-мемы и реклама активно применяют фразу «Check it out!» как приглашение ознакомиться с новинками или интересным контентом, что повышает её популярность среди молодёжи.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популярности фразовых глаголов с «check»: 2010–2023
</a:t>
            </a:r>
            <a:endParaRPr lang="en-US" sz="1906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на онлайн-обучение использование «check» глаголов значительно выросло, особенно «check out» на платформах для подростков.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«Check out» лидирует в популярности благодаря широкому спектру значений и частому использованию в интернете и повседневном общении.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Google Trends и English Teen Chat Corpus, 2023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Экзаменационные задания и примеры контроля с фразовыми глаголами «check»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Учащимся 9 классов предлагается выбрать подходящий фразовый глагол для контекста, что развивает понимание оттенков значений и правильного употребления.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с пропусками и диалогами помогают закрепить навыки, а практические упражнения позволяют отработать запоминание и использование глаголов «check» в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7917" y="1581850"/>
            <a:ext cx="4760716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значения: перевод и примеры фразовых глаголов с «check»
</a:t>
            </a:r>
            <a:endParaRPr lang="en-US" sz="169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практика преподавания, 2024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содержит основные фразовые глаголы с «check», их перевод и примеры для наглядного понимания и запоминания школьниками.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разграничение значений помогает школьникам правильно применять фразовые глаголы и избегать ошибок в речи.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фразовых глаголов с «check» в школьной жизни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домашнего задания и посещаемость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«check homework» помогает учащимся подготовиться к урокам, а «check in for attendance» фиксирует присутствие в классе, что важно для дисциплины и учёта.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библиотекой и учётом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«check out a library book» отражает процесс взятия книги из библиотеки, что способствует развитию самостоятельной работы и чтения вне класса.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нужного фразового глагола с «check» по ситуации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фразового глагола в зависимости от контекста и задачи
</a:t>
            </a:r>
            <a:endParaRPr lang="en-US" sz="1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запоминания фразовых глаголов с «check»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ассоциации: например, «check in» связывают с входом, а «check out» — с выходом или завершением, что облегчает запоминание.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Создавайте карточки с переводами и примерами, чтобы регулярно повторять материал и быстро вспоминать нужные выражения в разных ситуациях.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Рисуйте небольшие истории для каждого фразового глагола и практикуйтесь в диалогах, что помогает усвоить значения и правила употребления на практике.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роль фразовых глаголов с «check» в успешном владении английским
</a:t>
            </a:r>
            <a:endParaRPr lang="en-US" sz="2471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фразовых глаголов с «check» существенно облегчает понимание и использование английского языка, повышает уверенность и способствует эффективной коммуникации в учебе и повседневной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2026-05-07T16:44:35Z</dcterms:created>
  <dcterms:modified xsi:type="dcterms:W3CDTF">2026-05-07T16:44:35Z</dcterms:modified>
</cp:coreProperties>
</file>