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13. A letter from the USA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письмо, школьная жизнь США и ваш первый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письмо из США в 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показывает живой английский в реальном общении ровесников: с датой, обращением, простыми рассказами о школе, семье, друзьях и увлечениях, а также с вопросами собеседнику.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письмо и кому оно адресовано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это подросток школьного возраста, примерно 11–13 лет. Он пишет о своей повседневной жизни, поэтому текст звучит естественно, просто и по-дружески.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чаще всего адресовано другу по переписке, однокласснику или ровеснику из другой страны. Это помогает сравнивать жизнь и задавать вопросы о школе и интересах.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письме используют короткие абзацы, личные примеры и прямые вопросы в конце. Благодаря этому переписка выглядит живой, вежливой и понятной для 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личного письма на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 помогает быстро находить нужную информацию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изображено рядом с письмом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и школьный автобус сразу задают место действия. Они помогают связать письмо с жизнью американских подростков и делают тему узнаваемой для школьника.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конверт и марка показывают, что это именно письмо, а не сообщение в телефоне. Такие детали напоминают о традиционном способе общения.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характер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иллюстрации можно показать открытым, с аккуратным текстом и обращением. Это подчеркивает дружеский тон и личный характер общения между ровесниками.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уместны простые школьные предметы и вещи подростка. Они делают изображение живым и помогают увидеть, что содержание письма связано с обычным днем.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письма и их назначение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элементы личного письма и объясняет, зачем они нужны в 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делает письмо понятным и помогает соблюдать привычный английский формат переписки.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личного письма в учебной теме Unit 13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темы: школа, дом, досуг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class, homework и subject помогают рассказать об уроках, заданиях и школьных предметах. С их помощью легко описать обычный учебный день подростка.
</a:t>
            </a:r>
            <a:endParaRPr lang="en-US" sz="801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friends, meet и letter помогают описывать общение с ровесниками и переписку. Они делают письмо личным и показывают, с кем подросток проводит время.
</a:t>
            </a:r>
            <a:endParaRPr lang="en-US" sz="862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family, live и visit нужна, чтобы говорить о доме, родных и семейных делах. В письмах такие слова часто появляются в рассказе о буднях.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like и sports подходят для рассказа об увлечениях, секциях и любимых занятиях. Эта лексика часто встречается, когда автор делится своими интересами.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weekend, trip и write помогают говорить о планах, поездках и свободном времени. Они расширяют письмо и делают его ближе к реальной жизни.
</a:t>
            </a:r>
            <a:endParaRPr lang="en-US" sz="8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чаще всего пишут подростки в личных письмах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подростков обычно строятся вокруг того, что происходит в их обычной жизни: учёбы, общения и свободного времени. Это делает текст близким и понятным.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стоит школа, но остальные темы распределены почти равномерно. Значит, личное письмо сочетает учебные и бытовые интересы.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личных писем в учебной теме Unit 13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школьников в США в теме письма
</a:t>
            </a:r>
            <a:endParaRPr lang="en-US" sz="2915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часто упоминается school bus. Это показывает, что дорога до школы может быть частью привычного школьного распорядка и важной деталью повседневной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lunch at school помогает понять, что ученики могут обедать прямо в школе. Такая деталь делает описание дня более конкретным и приближённым к реальности.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extracurricular activities показывает, что после уроков школьники могут посещать секции, кружки или спортивные команды. Это важная часть их расписания и интересов.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after school подчёркивает, что после учебного дня у школьника остаются задания дома. Эта деталь помогает сравнивать школьные обязанности и привычки в разных странах.
</a:t>
            </a:r>
            <a:endParaRPr lang="en-US" sz="10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с жизнью школьников в России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 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школьников в России и США есть уроки, домашние задания, друзья и увлечения. Поэтому многие темы письма легко понять и связать со своей жизнью.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сопоставлять расписание, предметы, кружки и общение с учителями. Такие сравнения помогают лучше понять текст и точнее выразить своё мнение на английском.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часто связаны с тем, как дети добираются до школы. В письмах из США нередко упоминается школьный автобус, тогда как у нас способы проезда могут быть другими.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отличие — школьный обед и отдельные традиции школьной жизни. Эти детали делают письмо интересным, потому что показывают повседневные привычки другой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формы, которые встречаются в письме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3521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рассказывать о регулярных действиях, школьных правилах и семейных привычках. В письмах он особенно часто встречается, когда подросток описывает свой обычный день и постоянные занятия.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834475" y="25958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употребляется для рассказа о поездках, встречах и событиях вчера или на прошлой неделе. Благодаря этой форме письмо легко передаёт недавние новости и короткие истории из жизни.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940975" y="140302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нужен, если автор пишет о том, что происходит в момент речи или в ближайший период. Эта форма делает письмо живым и показывает, чем человек занят сейчас.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5126325" y="269107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нет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is и there are помогают описывать дом, школу, класс и окружение. Они удобны, когда автор перечисляет предметы, людей или места, которые есть вокруг него.
</a:t>
            </a:r>
            <a:endParaRPr lang="en-US" sz="1158" dirty="0"/>
          </a:p>
        </p:txBody>
      </p:sp>
      <p:sp>
        <p:nvSpPr>
          <p:cNvPr id="16" name="Text 6"/>
          <p:cNvSpPr txBox="1"/>
          <p:nvPr/>
        </p:nvSpPr>
        <p:spPr>
          <a:xfrm>
            <a:off x="2112675" y="38395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и должен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 и must передают возможность, умение и правило. В письме они часто нужны для описания школьных обязанностей, разрешений и того, что подросток умеет или обязан делать.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вопросов делает письмо не монологом, а настоящей перепиской, в которой автор ждёт ответа и интересуется жизнью собеседника.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13, задание на анализ личного письма
</a:t>
            </a:r>
            <a:endParaRPr lang="en-US" sz="99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обычно завершает личное письмо и помогает поддержать разговор с адресатом.
</a:t>
            </a:r>
            <a:endParaRPr lang="en-US" sz="2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начала и конца письма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сделать личное письмо естественным, вежливым и понятным для адресата.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начала и конца задают дружеский тон и помогают быстро оформить письмо по английскому образцу.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Unit 13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5657" y="3179734"/>
            <a:ext cx="4371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8763" y="3771680"/>
            <a:ext cx="3948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детали США, заметные в письме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Thanksgiving, Halloween и the Fourth of July показывают, какие праздники важны для американских школьников. Через них письмо связывается не только с языком, но и с повседневной культурой страны.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bus часто появляется в письме как часть обычного пути в школу. Этот образ помогает представить распорядок дня и подчёркивает, что учебная жизнь в США имеет свои привычные детали.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обед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pizza или lunch at school делают письмо конкретным и узнаваемым. Они передают повседневные привычки подростков и помогают увидеть школьную жизнь через простые бытовые ситуации.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Baseball и другие спортивные увлечения часто входят в рассказ о досуге. Такие детали показывают, что спорт занимает заметное место в жизни многих американских школьников и их друзей.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Weekend trips и короткие поездки помогают автору рассказать о семейном отдыхе. Через такие примеры письмо становится более живым и показывает, как подростки проводят свободное время.
</a:t>
            </a:r>
            <a:endParaRPr lang="en-US" sz="8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содержание письма по абзацам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абзацев помогает быстро находить нужную информацию: от приветствия к новостям, затем к школе, увлечениям и вопросам адресату.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письма движется от знакомства к обмену новостями и завершается приглашением к ответу.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структуры личного письма в Unit 13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чтении письма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не сразу замечают дату, обращение и заключительную фразу. Если пропустить эти элементы, становится труднее понять, где начинается письмо и как оно организовано.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отличать, кто пишет письмо, а кто его получает. В тексте могут встречаться имена друзей и родственников, поэтому нужно внимательно следить за местоимениями и контекстом.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разговорные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вроде I’m, don’t, can’t и простые разговорные выражения иногда читаются быстрее, чем узнаются. Они не усложняют смысл, но требуют привычки к живому английскому.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сложность создают новые слова и имена, особенно если они похожи на русские по звучанию, но отличаются по значению. Здесь помогают контекст и ключевые слова в соседних предложениях.
</a:t>
            </a:r>
            <a:endParaRPr lang="en-US" sz="10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письму на уроке английского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715400" y="115020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отвечают на вопросы по содержанию: кто написал письмо, кому оно адресовано и о чём идёт речь. Такое задание учит быстро находить важную информацию в тексте.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086100" y="185905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переставить абзацы или отдельные предложения в правильной последовательности. Это помогает лучше понять логику личного письма и запомнить его стандартную структуру.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271450" y="256790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абзацев можно выбрать короткие заголовки, например о школе, семье или хобби. Так ученики учатся выделять главную мысль и не теряться в деталях.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365625" y="3283425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удобно составить ответы по тексту и сравнить их с ответами одноклассников. Это развивает понимание, память и умение формулировать мысль по-английски.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115100" y="3995613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свой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Завершающее задание — короткое ответное письмо по образцу. Оно закрепляет вежливые фразы, школьную лексику и простые грамматические формы, нужные для общения.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письмом в учебной 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текст, сравнить факты и подготовить ответное письмо.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семиклассника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рассказывать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кратко и понятно писать о школе, семье, увлечениях и планах. Это полезно не только для урока английского, но и для любой простой переписки с ровесником.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тренируются формулировать вопросы так, чтобы разговор продолжался. Это помогает проявлять интерес к собеседнику и поддерживать дружелюбный тон в письме.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аутентичного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знакомит с живым английским, а не только с учебными примерами. Школьник учится замечать реальные детали, бытовую лексику и естественные способы выражения мыслей.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 языковой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 язык связан с жизнью подростков в другой стране. Одновременно закрепляются школьные слова, простые времена и вежливые формы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как мост между языком и жизнью
</a:t>
            </a:r>
            <a:pPr algn="ctr" indent="0" marL="0">
              <a:lnSpc>
                <a:spcPct val="90000"/>
              </a:lnSpc>
              <a:buNone/>
            </a:pPr>
            <a:r>
              <a:rPr lang="en-US" sz="3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13 показывает, как личное письмо соединяет английский язык, школьную повседневность и культуру США. Освоив его, семиклассник уверенно читает текст, понимает смысл и пишет короткий ответ.
</a:t>
            </a:r>
            <a:endParaRPr lang="en-US" sz="36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2026-05-31T04:57:39Z</dcterms:created>
  <dcterms:modified xsi:type="dcterms:W3CDTF">2026-05-31T04:57:39Z</dcterms:modified>
</cp:coreProperties>
</file>