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в геометрии: основные способы и 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находить результирующий вектор по шагам и координатам.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векторах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задаёт направление и длину, а равные векторы можно переносить без изменения смысла. Эти свойства помогают складывать векторы на чертеже, в координатах и в задачах на движение.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двух векторов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двух векторов показывает, какое действие получится, если объединить оба перемещения или воздействия. Она сохраняет направление и длину результирующего вектора.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векторы направлены одинаково, их длины складываются. Если направления противоположны, из большей длины вычитают меньшую, а результат направлен в сторону большего вектора.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не лежат на одной прямой, ответ находят геометрически или по координатам. Тогда особенно важно правильно учесть не только числа, но и направление каждого вектора.
</a:t>
            </a:r>
            <a:endParaRPr lang="en-US" sz="1198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нужен в геометрии, физике и задачах на движение. Он помогает описывать несколько последовательных шагов, силы и смещения на плоскости без потери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 вектор откладывают от выбранной точки. Его длина и направление остаются прежними, поэтому он служит началом всего построения.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Суммой считается вектор, который соединяет начало первого вектора с концом второго. Такой способ удобно применять, когда движение происходит по этапам.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второй вектор переносят так, чтобы его начало совпало с концом первого. Это не меняет сам вектор и позволяет сложить действия последовательно.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параллелограмма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вектора откладывают из одной точки, как две соседние стороны фигуры. Так сразу видно их взаимное расположение и направление действия.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параллелограмм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концы векторов проводят прямые, параллельные противоположным сторонам. В результате получается параллелограмм, где исходные векторы образуют соседние стороны.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Диагональ-результат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Диагональ, выходящая из общего начала, и есть сумма векторов. Этот способ особенно нагляден, когда два воздействия происходят одновременно и образуют общий итог.
</a:t>
            </a:r>
            <a:endParaRPr lang="en-US" sz="10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правил треугольника и параллелограмма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сумму векторов на чертеже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векторов на одной прямой направление не меняется, поэтому результат определяется только суммой длин. Это самый простой случай сложения.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+ 5 = 8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направлены одинаково, их длины просто складываются.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сложения сонаправленных векторов
</a:t>
            </a:r>
            <a:endParaRPr lang="en-US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противоположно направленных векторов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векторы направлены в разные стороны по одной прямой, сначала определяют, какой из них длиннее. Именно его направление станет направлением результата.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большей длины вычитают меньшую, потому что части векторов частично компенсируют друг друга. Поэтому численный ответ всегда меньше большей из исходных длин.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забываем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числа известны, без указания направления ответ нельзя считать полным. В задачах на движение и перемещение это особенно важно для правильного вывода.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одинаковый набор исходных чисел может давать разные результаты из-за направления и способа построения.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число ещё не определяет ответ: важно, как направлены векторы и взаимно ли они перпендикулярны.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типичных случая сложения векторов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для сравнения случаев сложения векторов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 координатам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 осям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заданы координатами, отдельно складывают x-координаты и отдельно y-координаты. Так результат получается точным и легко проверяется без чертежа.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векторов (2; 3) и (4; −1) получаем сумму (6; 2). Здесь важно сохранять знаки, особенно если одна из координат отрицательная.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удобно применять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особенно полезен на плоскости и в контрольных работах. Он помогает быстро находить ответ, когда рисунок не очень удобен для построения.
</a:t>
            </a:r>
            <a:endParaRPr lang="en-US" sz="10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складываются координаты двух векторов. В каждом примере отдельно суммируются значения по оси x и по оси y.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складываются по отдельности, а знаки чисел сохраняются. Поэтому важно внимательно работать с положительными и отрицательными значениями.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векторов по координатам
</a:t>
            </a:r>
            <a:endParaRPr lang="en-US" sz="2434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правилу сложения координат векторов.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на клетчатой бумаге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вектор удобно читать как движение по клеткам: вправо-влево и вверх-вниз. Например, запись (4; −2) означает четыре клетки вправо и две вниз. Такой способ помогает быстро увидеть, куда смещается точка и как получается новый вектор.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 клеткам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вектора сложены на сетке, результат можно проверить прямо на чертеже. Если сначала пройти один участок, а потом второй, конечная точка покажет сумму. Это делает построение наглядным и помогает не перепутать направление движения.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рисунку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 меняются путь и перемещение после каждого шага: восток, север, снова восток.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всегда накапливается как длина маршрута, а перемещение зависит от направления и может быть меньше пути.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маршрута: путь и перемещение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движения: 3 м на восток, 4 м на север, 2 м на восток.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4838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870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сложение векторов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векторная сумма нужна для нахождения равнодействующей сил и итогового направления движения. Так можно понять, как несколько воздействий вместе меняют состояние тела.
</a:t>
            </a:r>
            <a:endParaRPr lang="en-US" sz="1465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по маршруту векторы помогают складывать отдельные участки пути и находить итоговое смещение. Это удобно на карте, где важно учитывать направление каждого шага.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перемещение векторы показывают, куда и насколько сместился человек или объект. Это помогает отличать реальный путь от конечного результата движения.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графике векторы задают сдвиг объектов на экране и направление движения. Благодаря этому можно точно перемещать изображения и строить анимацию.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проверки результата сложения векторов на чертеже и по координатам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сложении векторов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складывают только длины, будто векторы всегда смотрят в одну сторону. Но направление меняет результат, поэтому стрелки нужно сравнивать не только по размеру, но и по ориентации.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путь и перемещение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легко принять весь пройденный маршрут за результат сложения. На самом деле путь — это длина маршрута, а перемещение показывает, где оказалась точка в итоге.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часто забывают про минус при сложении. Из-за этого ответ получается неверным, хотя сами действия выполнены правильно. Знаки нужно проверять особенно внимательно.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переносят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вектор нельзя изменять: у него должны сохраниться и длина, и направление. Если стрелка стала другой, это уже не тот же вектор, а ошибка построения.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сила тянет предмет вправо, а другая — вверх, обе действуют одновременно. Их векторная сумма показывает, куда объект будет двигаться под общим влиянием. На рисунке это удобно видеть как одну диагональную стрелку.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силы в одном действии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помогает понять не только направление, но и общий результат двух воздействий. Когда силы изображены стрелками разного цвета, их сумма соединяет начало одной стрелки с концом другой и показывает итоговое действие без лишних вычислений.
</a:t>
            </a:r>
            <a:endParaRPr lang="en-US" sz="55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диагональ важна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сил как пример векторной суммы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каждый способ полезен по-своему: одни удобнее для чертежа, другие — для вычислений.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Чертежные способы лучше подходят для понимания направления, а координатный способ — для точного ответа и быстрой проверки.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сложения векторов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составлено по школьным способам сложения векторов.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526679"/>
            <a:ext cx="5226300" cy="248249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сложению векторов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способ действия в зависимости от ситуации. Она показывает, как направление влияет на результат и на выбор вычислений или построения.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пример может решаться по-разному, но во всех случаях нужно внимательно следить за направлением и знаками координат.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составлена по основным правилам сложения векторов.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сложении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помогает объединять несколько движений или сил в один результат. Важно помнить о направлении, уметь строить векторы на чертеже и аккуратно складывать координаты.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2026-06-03T11:22:43Z</dcterms:created>
  <dcterms:modified xsi:type="dcterms:W3CDTF">2026-06-03T11:22:43Z</dcterms:modified>
</cp:coreProperties>
</file>