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Лишайники: удивительный симбиоз природы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Организмы, объединяющие гриб и водоросль, живут повсюду вокруг нас.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изучения и классификация лишайников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появились на Земле около 400 миллионов лет назад. Их изучают с XVII века, выделяя три основные формы: накипные, листоватые и кустистые, сформировавшиеся через симбиоз гриба и фотобионта.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лишайников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плоские корочки, прочно прилегающие к поверхности камней или коры деревьев. Они часто образуют единый слой и служат защитой субстрата от эрозии.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Накипные лишайники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Ветвящиеся формы, поднятые над поверхностью, напоминают мелкие кустики. Эти лишайники занимают место на почве и ветках, отличаются разнообразием оттенков.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Кустистые лишайники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Представляют собой пластинки, которые не полностью прижаты к поверхности, часто имеют зеленовато-серый цвет и встречаются на коре и камнях.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Листоватые лишайники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таллома лишайника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таллома составляет переплетение гиф грибка, создающее прочную структуру для поддержки.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Фотобионт — слой водорослей или цианобактерий, производящих питательные вещества посредством фотосинтеза.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Корковый слой покрывает таллом, защищая лишайник от пересыхания и повреждений.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Медуллярный слой выполняет функцию накопления и запаса влаги, что обеспечивает выживание в суровых условиях.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взаимоотношения грибка и водоросли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обеспечивает водоросль влагой, минералами и защитой от внешних воздействий, создавая комфортные условия для фотосинтеза и развития.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гриба в симбиозе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Водоросль синтезирует глюкозу, которая служит главным источником питания для гриба, что позволяет лишайнику выживать в экстремальных условиях.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водоросли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лишайника: ключевые этапы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лишайника от споры к зрелому организму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лишайников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происходит с помощью частей таллома, соредий и изидий, что позволяет быстро colonизировать новые участки.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расселение обеспечивает быстрый рост популяций в благоприятных экологических условиях.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грибка осуществляется через споры, которые должны встретиться с подходящими фотобионтами для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лишайников: адаптация и местообитания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широко распространены на твердых поверхностях, таких как скалы и кора деревьев, где они обеспечивают устойчивость к непогоде и минимальны требования к питанию.
</a:t>
            </a:r>
            <a:endParaRPr lang="en-US" sz="1163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Обитание на камнях и деревьях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городах лишайники способны выживать на крышах и стенах, адаптируясь к загрязнениям и изменчивости условий.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к городской среде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можно встретить в Арктике и пустынях, где они задерживают влагу и выдерживают длительные периоды засухи благодаря сложной структуре таллома.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 экстремальных климатах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647" y="1474950"/>
            <a:ext cx="43800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лишайников в экосистемах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разрушают породы, создавая условия для образования почвенного слоя, важного для растений и микроорганизмов.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камней и формирование почвы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 влажные и тенистые участки, обеспечивая укрытие и питание для мелких животных и микроорганизмов.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микроклимата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лишайники, например кладония, служат кормом для северных оленей в тундровых экосистемах.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диких животных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Биогеография лишайников: основные регионы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лишайников наиболее богато в северных широтах, особенно в лесах, тундре и горах.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полушарие характеризуется большим разнообразием, в то время как тропические и антарктические регионы имеют меньше видов и особенности форм.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ботанических исследований, 2023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— индикаторы загрязнения воздуха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Определённые виды лишайников очень чувствительны к таким загрязнениям, как сернистый газ и тяжёлые металлы, из-за чего их наличие сигнализирует о чистоте воздуха.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обычно остаются самые выносливые виды лишайников, что позволяет использовать их для экологического мониторинга и оценки качества воздуха.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лишайники отсутствуют в районе, это часто указывает на высокий уровень загрязнения, так как они не могут выжить в токсичных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в жизни человека: практическое применение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содержат вещества с антибактериальным действием, которые используют в лекарственной терапии для борьбы с инфекциями. Эти биологически активные соединения ценны для фармакологии.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использование лишайников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Экстракты лишайников используют в парфюмерии для создания ароматов. В экстремальных условиях, например, в экспедициях, некоторые виды служили пищей для выживания людей.
</a:t>
            </a:r>
            <a:endParaRPr lang="en-US" sz="1160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Парфюмерия и другие сферы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Исследуемый в пищевой промышленности исландский мох применяется как натуральный загуститель и источник витаминов, а также как питательное сырьё в сложных климатических условиях.
</a:t>
            </a:r>
            <a:endParaRPr lang="en-US" sz="1152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4535" y="1145300"/>
            <a:ext cx="4995029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лишайников и их характеристика
</a:t>
            </a:r>
            <a:endParaRPr lang="en-US" sz="251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представляет несколько известных видов лишайников, их местоположение, цвет и экологическую роль. Информация взята из учебного пособия по биологии.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лишайников адаптированы к разнообразным средам и выполняют важные экологические функции, включая индикаторную и кормовую.
</a:t>
            </a:r>
            <a:endParaRPr lang="en-US" sz="1188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использование лишайников разными народами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медицине лишайники применялись для лечения кашля и заживления ран благодаря своим лечебным свойствам.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коренных народов Крайнего Севера лишайники служат главным кормом для северных оленей и часто упоминаются в легендах и ритуалах.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лишайников добывали натуральные красители для тканей, что было важной частью ремёсел у многих народов.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форм лишайников в природе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Накипные лишайники особенно широко распространены на скальных и древесных поверхностях благодаря способности образовывать плотные корочки.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Накипные формы преобладают в суровых средах, кустистые лучше приспособлены к тундре, а листоватые широко встречаются в более влажных и тёплых зонах.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биологического мониторинга, 2023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 активные вещества в лишайниках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содержат уникальные кислоты, такие как усниновая, которые обладают выраженным антибактериальным и противогрибковым действием.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 перспективы использования этих веществ в создании новых лекарств и фармакологических препаратов.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химические соединения помогают лишайникам защищаться от вредных микроорганизмов и конкурентов в окружающей среде.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лишайников: значение и защитные свойства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лишайников обусловлена наличием пигментов, которые эффективно защищают организм от вредного ультрафиолетового излучения, предотвращая повреждение клеток.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цвета в защите от ультрафиолета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лишайников иногда служит камуфляжем, делая их менее заметными для животных, которые могут служить вредителями или переносить патогены.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в природе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цвета помогают лишайникам удерживать влагу, что особенно важно для выживания в засушливых и ветреных местах обитания.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влаги благодаря окраске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Враги лишайников и защитные механизмы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подвергаются атакам от паразитических грибов и насекомых, которые могут повреждать их структуру и снижать жизнеспособность.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лишайники имеют плотный корковый слой, выделяют кислоты и обладают медленным ростом, что помогает им выживать в сложных условиях.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избыток влаги и сильное солнечное излучение представляют значительные угрозы для здоровья лишайников.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лишайниках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лишайники способны существовать более 5000 лет, являясь одними из самых долгоживущих организмов на планете.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выдерживают экстремальные условия космоса, сохраняя жизнеспособность после выхода в открытое пространство.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XIX века лишайники активно применяются для оценки чистоты атмосферного воздуха благодаря своей чувствительности к загрязнениям.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регионах имеются обширные лишайниковые ковры, покрывающие значительные территории и оказывающие влияние на экосистемы.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Лишайники: значимость и будущее исследования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играют важнейшую роль в природе, обеспечивая экологический баланс и служа биоиндикаторами. Их изучение помогает сохранять окружающую среду и развивать медицинские технологии.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2026-05-08T09:21:58Z</dcterms:created>
  <dcterms:modified xsi:type="dcterms:W3CDTF">2026-05-08T09:21:58Z</dcterms:modified>
</cp:coreProperties>
</file>