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рынок услуг: география, структура и роль в современной экономике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услуги меняют экономику стран, городов и повседневную жизнь.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сфера услуг становится ядром экономики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сегодня охватывают транспорт, образование, финансы, ИТ, туризм и медицину. Их доля в мировом ВВП постоянно растет, отражая урбанизацию, рост доходов и технологические изменения в производстве и коммуникациях.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услуг в мировой экономике
</a:t>
            </a:r>
            <a:endParaRPr lang="en-US" sz="2497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075900" y="1171484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логистика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75900" y="1383425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связывают страны и континенты, обеспечивая перемещение людей, грузов и данных. Без надежных перевозок и логистики невозможна мировая торговля, работа производственных цепочек и международный обмен услугами.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2075900" y="3978859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Деловые и социальные услуги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075900" y="4190800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Консалтинг, образование, медицина, маркетинг и аутсорсинг поддерживают функционирование компаний и качество жизни населения. Они все чаще становятся основой занятости в городах и развитых странах.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2075900" y="3277016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ИКТ и цифровые сервисы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2075900" y="3488956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Программное обеспечение, связь, облачные платформы и обработка данных быстро растут, потому что их можно оказывать удаленно. Для международного рынка это означает низкие барьеры масштабирования и высокую скорость распространения.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075900" y="2575172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 страхование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075900" y="2787113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Банки, инвестиции, кредитование и страховые услуги обслуживают бизнес и домохозяйства, перераспределяя капитал и снижая риски. Это одна из наиболее интернационализированных и технологичных сфер рынка услуг.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2075900" y="1873328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гостеприимство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2075900" y="208526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Туристический сектор объединяет перевозки, размещение, питание, экскурсии и развлечения. Его развитие зависит от доходов населения, безопасности, визовых правил и транспортной доступности популярных направлений.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услуг в структуре мировой экономики
</a:t>
            </a:r>
            <a:endParaRPr lang="en-US" sz="3031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мирового ВВП показывает, что сервисный сектор уже доминирует в большинстве национальных экономик и определяет характер занятости, инвестиций и международной специализации.
</a:t>
            </a:r>
            <a:endParaRPr lang="en-US" sz="1367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услуг подтверждает переход от аграрной модели к индустриально-сервисной экономике.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структура мирового ВВП по секторам; оценки за 2022–2023 годы
</a:t>
            </a:r>
            <a:endParaRPr lang="en-US" sz="13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мирового рынка услуг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496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остаются одним из крупнейших центров финансовых, ИКТ- и консалтинговых услуг. Здесь сосредоточены глобальные корпорации, биржи, исследовательские центры и крупнейшие деловые агломерации.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4554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Североамериканский узел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72320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центров объясняется не только богатством, но и концентрацией кадров, инфраструктуры, штаб-квартир компаний и доступом к мировым рынкам, что усиливает их притяжение для бизнеса.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72378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здесь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55364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Нью-Йорк, Лондон, Париж, Токио, Сингапур и Гонконг играют роль узлов, где соединяются капитал, технологии, транспорт и управление международными потоками услуг.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55422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мегаполисы
</a:t>
            </a:r>
            <a:endParaRPr lang="en-US" sz="800" dirty="0"/>
          </a:p>
        </p:txBody>
      </p:sp>
      <p:sp>
        <p:nvSpPr>
          <p:cNvPr id="19" name="Text 8"/>
          <p:cNvSpPr txBox="1"/>
          <p:nvPr/>
        </p:nvSpPr>
        <p:spPr>
          <a:xfrm>
            <a:off x="38408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Индия, Сингапур и Япония усилили позиции благодаря масштабным рынкам, технологическим кластерам и выгодному положению в международной логистике. Особенно заметен рост цифровых и аутсорсинговых услуг.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38466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и новые хабы
</a:t>
            </a:r>
            <a:endParaRPr lang="en-US" sz="800" dirty="0"/>
          </a:p>
        </p:txBody>
      </p:sp>
      <p:sp>
        <p:nvSpPr>
          <p:cNvPr id="21" name="Text 10"/>
          <p:cNvSpPr txBox="1"/>
          <p:nvPr/>
        </p:nvSpPr>
        <p:spPr>
          <a:xfrm>
            <a:off x="21452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Европейского союза и Великобритания сильны в транспорте, туризме, образовании и деловых услугах. Их преимущество поддерживают плотная транспортная сеть и высокая концентрация крупных городов.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21510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столицы сервиса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виды международной торговли услугами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какие группы услуг формируют основную часть международного обмена и почему именно они становятся наиболее важными для мировой экономики.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быстро растут цифровые и интеллектуальные услуги, потому что они легче масштабируются и не требуют крупных материальных затрат.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мировой торговли услугами на основе данных WTO/UNCTAD
</a:t>
            </a:r>
            <a:endParaRPr lang="en-US" sz="13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339104"/>
            <a:ext cx="45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339104"/>
            <a:ext cx="45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339104"/>
            <a:ext cx="45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084118"/>
            <a:ext cx="450000" cy="45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575" y="3084118"/>
            <a:ext cx="450000" cy="45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роста мирового рынка услуг
</a:t>
            </a:r>
            <a:endParaRPr lang="en-US" sz="3200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интернета, мобильной связи и электронных платежей сделало услуги доступнее и ускорило их распространение между странами, особенно в сферах, которые можно оказывать удаленно.
</a:t>
            </a:r>
            <a:endParaRPr lang="en-US" sz="1160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доходов расширяет спрос на образование, здравоохранение, туризм, финансовые продукты и развлечения. Именно этот спрос во многом подпитывает развитие сервисной экономики.
</a:t>
            </a:r>
            <a:endParaRPr lang="en-US" sz="112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среднего класса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государства концентрируются на тех услугах, где у них есть сильные кадры, капитал и технологии. Это повышает производительность и делает их заметнее в международной торговле.
</a:t>
            </a:r>
            <a:endParaRPr lang="en-US" sz="1141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территорий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все чаще отдают непрофильные операции внешним подрядчикам. Аутсорсинг снижает издержки и позволяет сосредоточиться на ключевых направлениях бизнеса и инновациях.
</a:t>
            </a:r>
            <a:endParaRPr lang="en-US" sz="1147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функций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торговля, транспорт и транснациональные компании создают устойчивый спрос на услуги сопровождения, связи, страхования и управления, связывая локальные рынки в единую систему.
</a:t>
            </a:r>
            <a:endParaRPr lang="en-US" sz="1163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связи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международная услуга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клиента от возникновения потребности до повторного обращения.
</a:t>
            </a:r>
            <a:endParaRPr lang="en-US" sz="15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услуги как самый динамичный сегмент рынка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выигрывают за счет мгновенной доставки, низких издержек масштабирования и возможности работать через национальные границы без сложной материальной инфраструктуры.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рост демонстрируют услуги, которые легче всего передавать онлайн и быстро адаптировать к спросу.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Оценочный индекс динамики по трендам UNCTAD, ITU и OECD; 2023–2024
</a:t>
            </a:r>
            <a:endParaRPr lang="en-US" sz="13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транснациональных компаний и аутсорсинга
</a:t>
            </a:r>
            <a:endParaRPr lang="en-US" sz="2609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компании распределяют бухгалтерию, поддержку клиентов, программирование и аналитику между разными странами, выбирая наиболее выгодные условия по кадрам, стоимости и времени работы.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функций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снижает издержки и позволяет обслуживать клиентов круглосуточно в разных часовых поясах. Для бизнеса это означает более быструю реакцию на изменения спроса и рынка.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и гибкость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Аутсорсинг заставляет государства конкурировать не только ценой рабочей силы, но и качеством образования, цифровой инфраструктуры, правовой среды и стабильностью делового климата.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стран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образованными кадрами и относительно низкими издержками могут наращивать экспорт услуг в сфере ИТ, поддержки, дизайна и обработки данных, ускоряя рост занятости.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для экспорта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мира в международной торговле услугами
</a:t>
            </a:r>
            <a:endParaRPr lang="en-US" sz="2556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специализация регионов зависит от уровня развития, положения в международных транспортных сетях и концентрации кадров, капитала и технологий.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регионы с развитой инфраструктурой, крупными финансовыми центрами и высокой концентрацией квалифицированных специалистов.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ВТО и Всемирного банка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 одна из крупнейших сфер услуг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объединяет перевозки, размещение, питание, экскурсии и развлечения. Поэтому его развитие зависит не только от достопримечательностей, но и от качества всей инфраструктуры обслуживания.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отрасли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потоки туристов концентрируются в странах Средиземноморья, Юго-Восточной Азии, Карибского бассейна и в крупных культурных центрах Европы, где сочетаются климат, история и транспортная доступность.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спроса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быстро реагирует на изменения безопасности, визовой политики, курсов валют, погоды и эпидемий. Даже краткосрочные ограничения могут заметно сократить поездки и доходы предприятий.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 рискам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кризисов туризм способен сравнительно быстро оживать, если восстанавливаются авиасообщение, доверие путешественников и международная мобильность. Это делает его важным индикатором нормализации экономики.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восстановление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конкурентоспособности в сфере услуг
</a:t>
            </a:r>
            <a:endParaRPr lang="en-US" sz="2759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услуг набор приоритетов отличается: в массовом сегменте важнее удобство и стоимость, а в высокотехнологичных сервисах — безопасность данных и репутация.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преимущество формируется не одним параметром, а сочетанием качества, доверия, скорости и цифровой инфраструктуры.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оценка на основе анализа конкурентных факторов в сфере услуг; без привязки к одной стране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Барьеры и риски международной торговли услугами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Лицензирование, визовые правила и национальные стандарты могут ограничивать выход поставщика на зарубежный рынок и увеличивать издержки на соблюдение требований разных стран.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ограничения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72532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Туризм, авиация и развлечения особенно уязвимы к кризисам, потому что их спрос резко меняется под влиянием безопасности, доходов населения и ограничений на поездки.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72603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Нестабильный спрос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576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Кибератаки и утечки данных подрывают доверие клиентов и могут нанести ущерб компаниям быстрее, чем сбой в традиционном производстве товаров.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5647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Киберриски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8620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 хранению и передаче персональной информации усложняют работу международных платформ, особенно в финансовой сфере, образовании, медицине и облачных сервисах.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8691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на данные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21664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языковой доступности, слабая связь и цифровое неравенство мешают продажам услуг онлайн и затрудняют обслуживание клиентов в разных регионах мира.
</a:t>
            </a:r>
            <a:endParaRPr lang="en-US" sz="900" dirty="0"/>
          </a:p>
        </p:txBody>
      </p:sp>
      <p:sp>
        <p:nvSpPr>
          <p:cNvPr id="21" name="Text 11"/>
          <p:cNvSpPr txBox="1"/>
          <p:nvPr/>
        </p:nvSpPr>
        <p:spPr>
          <a:xfrm>
            <a:off x="21735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и цифровые барьеры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рынка услуг: от правил к соглашениям
</a:t>
            </a:r>
            <a:endParaRPr lang="en-US" sz="2431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государственного регулирования и международной координации в сфере услуг
</a:t>
            </a:r>
            <a:endParaRPr lang="en-US" sz="16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кризисов на сферу услуг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уязвимыми оказываются сервисы, завязанные на поездки и личное присутствие: авиаперевозки, гостиницы, экскурсии и развлечения вне сети.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услуга зависит от физического контакта, тем мягче спад и быстрее восстановление после кризиса.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индекс, составленный по типичным отраслевым реакциям на кризисы
</a:t>
            </a:r>
            <a:endParaRPr lang="en-US" sz="13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мирового рынка услуг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 большие данные будут сильнее влиять на консультации, поддержку клиентов и персонализацию услуг. Повысится спрос на специалистов, умеющих работать с цифровыми системами.
</a:t>
            </a:r>
            <a:endParaRPr lang="en-US" sz="1182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годы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растут цифровые платформы, онлайн-платежи и удаленные сервисы. Компании все активнее переводят обслуживание в онлайн, сокращая издержки и расширяя географию клиентов.
</a:t>
            </a:r>
            <a:endParaRPr lang="en-US" sz="1182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сейчас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Телемедицина, онлайн-образование и удаленная занятость станут более привычными, а качество цифровой инфраструктуры будет напрямую влиять на конкурентоспособность стран.
</a:t>
            </a:r>
            <a:endParaRPr lang="en-US" sz="1182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Среднесрочная перспектива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Решающими факторами успеха станут образование, правовая среда, кибербезопасность и способность быстро внедрять новые технологии. Сырьевые преимущества уступят место сервисной и технологической гибкости.
</a:t>
            </a:r>
            <a:endParaRPr lang="en-US" sz="1161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тренд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востребованные в сервисной экономике
</a:t>
            </a:r>
            <a:endParaRPr lang="en-US" sz="2666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требует не только профессиональных знаний, но и умения быстро взаимодействовать с людьми, данными и цифровыми платформами в изменяющейся среде.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ценятся навыки, которые сочетают технологическую, коммуникативную и аналитическую компетентность.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сервисной экономики по материалам образовательных и отраслевых обзоров
</a:t>
            </a:r>
            <a:endParaRPr lang="en-US" sz="13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мировой рынок услуг входит в повседневную жизнь школьника
</a:t>
            </a:r>
            <a:endParaRPr lang="en-US" sz="230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 сервиса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 в смартфоне подсказывает маршрут, а банковское приложение помогает оплачивать поездку или школьный обед. За несколькими касаниями экрана скрывается огромная сеть услуг, работающая в разных странах и часовых поясах.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без 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Онлайн-уроки, видеосвязь с учителем и электронные платформы для заданий показывают, как образование становится частью мирового рынка услуг. Доступ к знаниям теперь зависит не только от школы, но и от цифровой инфраструктуры.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и покупки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Стриминговые сервисы, доставка еды, интернет-магазины и запись к врачу формируют новый ритм жизни. Школьник ежедневно пользуется услугами, которые создают удобство, экономят время и связывают его с глобальными компаниями.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услуги формируют экономику XXI века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рынок услуг соединяет финансы, транспорт, образование, медицину и цифровые технологии, поэтому именно он все чаще определяет конкурентоспособность стран, качество жизни людей и динамику мировой экономики.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2026-06-03T02:36:34Z</dcterms:created>
  <dcterms:modified xsi:type="dcterms:W3CDTF">2026-06-03T02:36:34Z</dcterms:modified>
</cp:coreProperties>
</file>