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окружности: связь геометрии 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круг формулой: центр (a; b), радиус r и любая точка (x; y).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уравнение окружности важно в 8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плоскости окружность задают не чертежом, а формулой. Используются координаты, расстояние и радиус. Так решают задачи: находят центр и радиус и проверяют, лежит ли точка на окружности.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множество точек плоскости, которые находятся на одном и том же расстоянии от заданной точки. Это расстояние одинаково для всех точек окружности.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Точку, от которой отсчитывают одинаковое расстояние, называют центром окружности. Обычно её обозначают буквой O и задают координатами.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 от центра до любой точки окружности называют радиусом. Например, при радиусе 5 см каждая точка окружности удалена от центра ровно на 5 см.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обозначают O(a; b), а произвольную точку на окружности — M(x; y). Отрезок OM является радиусом, то есть его длина равна r.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 точка на координатной плоскости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координаты описывают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удобно показать оси x и y, точку O, одну точку M и отрезок OM. Видно, что положение окружности определяется числами центра и радиусом.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окружности расстояние от центра до точки на круге всегда равно радиусу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A(x1; y1) и B(x2; y2) вычисляют по √((x2 − x1)^2 + (y2 − y1)^2). Эта идея напрямую приводит к условию OM = r.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геометрии (теорема Пифагора и формула расстояния в координатной плоскости)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уравнение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переходов от геометрического условия к стандартной формуле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уравнения окружности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обычно записывают в виде (x − a)^2 + (y − b)^2 = r^2. Здесь a и b — координаты центра, а r — радиус.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находится в начале координат, то a = 0 и b = 0. Тогда уравнение упрощается до x^2 + y^2 = r^2.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случае окружность симметрична относительно обеих осей координат, потому что расстояние от центра до точки зависит только от x и y по квадратам.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85814"/>
            <a:ext cx="3887700" cy="21668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каждый элемент формулы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раскладывает условие «расстояние до центра равно радиусу» на координатные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 формула сравнивает сумму двух квадратов отклонений точки от центра с квадратом радиуса.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уравнения 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квадрат радиуса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r² — это квадрат, то изменение радиуса сильнее влияет на правую часть уравнения, чем кажется по линейной шкале r.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r, тем заметнее становится разница в r²: круг «быстрее» меняет положение точек на координатной 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r² для r = 1, 2, 3, 4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окружности с центром не в начале координат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центр окружности O(2; −1), а радиус равен 3. Тогда r² = 9, и в уравнении нужно подставить эти значения.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Записываем: (x − 2)^2 + (y + 1)^2 = 9. В скобке для y появляется «+ 1», потому что вычитается величина (y − (−1)).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в координатах центра — частая причина ошибок: нужно внимательно следить, как знак в центре переносится в скобку.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уравнение показывает окружность, сдвинутую относительно начала координат: центр в точке (2; −1), а все точки на расстоянии 3 от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принадлежит ли точка окружности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 точки M(x; y) в уравнение (x − a)^2 + (y − b)^2 = r^2. Сравните значение левой части с r^2.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подстановки получается равенство, то расстояние от точки до центра равно радиусу, и значит, точка лежит на окружности.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левая часть меньше r^2, точка ближе к центру радиуса, то есть находится внутри. Если больше — точка вне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внутри, на окружности и вне её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проверка работает для любой точки: достаточно вычислить LHS=(x−a)^2+(y−b)^2 и сравнить её с r^2.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переводит геометрию в численное решение: один признак сразу определяет положение точки без построения рисунка.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выражения с r^2, методика курса математики (без внешних данных)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25 является квадратом радиуса, радиус равен корню из этой величины.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уравнении (x + 4)^2 + (y − 3)^2 = 25 центр читается как (−4; 3). Радиус находится как √25, а знак у координаты центра меняется на противоположный.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чтения параметров из стандартного уравнения окружности (без внешних статистических данных)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57" y="1151850"/>
            <a:ext cx="255688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уравнением окружности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неточности при вычислениях и чтении параметров в формуле (x − a)^2 + (y − b)^2 = r^2. Это помогает быстрее находить причину неверного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чтением знаков и степеней: стоит контролировать правую часть (это r²) и всегда сравнивать результаты именно с r².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перечень ошибок из школьной практики по теме уравнения окружности (обобщение методики обучения)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точки на рисунке “держатся” на одном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отмечают центр окружности O(a; b) и несколько точек M(x; y) так, чтобы они находились на одинаковом расстоянии от центра. Радиус показывают отрезком OM.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на координатной сетке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чертёж помогает понять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каждой отмеченной точки вычислить (x − a)^2 + (y − b)^2, получится одно и то же значение r^2. Поэтому чертёж не просто “рисунок”, а наглядная проверка уравнения.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для задач на составление уравнения и на проверку точек.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окружностей по центру и радиусу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окружности свой центр и свой радиус, но форма окружности одна: это набор точек на одинаковом расстоянии от выбранного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центра меняет положение окружности на плоскости, а рост радиуса делает её больше. При этом уравнение остаётся одной и той же структуры.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Заданные параметры для сравнения (центр и радиус), без внешних источников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уравнение окружности в жизни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мишени и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на мишени задают одинаковые расстояния до центра. Если перейти к координатам, окружность можно описать формулой и точнее определять попадания.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дорожки и треки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участки трассы можно описывать окружностями. С помощью уравнения находят расстояния от заданной точки до центра и контролируют геометрию разметки.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Циферблаты часов и таймеры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ободе часов всегда одинаково удалены от центра. Поэтому положение стрелок и отметок удобно проверять через координатную форму окружности.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детали машин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Колёса, шкивы и круглые элементы часто моделируют как окружности и круги. Уравнение помогает согласовывать размеры и положения деталей на 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22925"/>
            <a:ext cx="3887700" cy="2292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быстрые правила работы с уравнением окружности в стандартном виде. Они помогают без лишних рассуждений перейти от записи к центру, радиусу или проверке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как “мост” между координатами и геометрией: одна подстановка превращает рисунок в вычисление и наоборот.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извлечения параметров и проверки из стандартного уравнения окружности (без внешних данных)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 — геометрия в числах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 показывает, что все точки фигуры находятся на одинаковом расстоянии от центра. Стандартный вид (x − a)^2 + (y − b)^2 = r^2 позволяет находить центр, радиус и проверять точки.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2026-05-12T03:03:38Z</dcterms:created>
  <dcterms:modified xsi:type="dcterms:W3CDTF">2026-05-12T03:03:38Z</dcterms:modified>
</cp:coreProperties>
</file>