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Фонетический разбор слова: как устроено звучание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слово звучит: слоги, ударение, звуки и буквы.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помогает услышать устройство слова: где ударение, как произносятся звуки и почему написание не всегда совпадает со звучанием. Эти знания нужны для грамотного чтения, письма и правильной речи.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фонетику в 7 классе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рассматривает звуки как единицы устной речи: как они образуются, соединяются и изменяются рядом с другими звуками в слове и в потоке речи.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строится вокруг гласного звука. Он помогает делить слово на части и показывает, как слово звучит при чтении и произношении.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один слог в слове. Ударный гласный произносится отчётливо, а безударные звучат слабее, что важно для правильного разбора.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звучания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могут меняться в зависимости от соседей и позиции в слове. Поэтому одна и та же буква иногда передаёт разные звуки, а звучание слова требует внимательного анализа.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фонетика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 звук: почему это не одно и то же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звучание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 — это графический знак, а звук — то, что мы слышим. В фонетическом разборе важно не путать написание слова с его реальным произношением.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 двойной ролью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Е, ё, ю, я в начале слова, после гласной, ь или ъ могут обозначать два звука. Например: ель, юг, семья — в них звучание сложнее, чем написание.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ь не обозначает звука. Она показывает мягкость предшествующего согласного или разделяет звуки, помогая точнее передать произношение слова.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ъ тоже не даёт звука. Она выполняет разделительную роль и помогает сохранить правильное звучание сочетаний в слове.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звуков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звуки описывают по разным признакам и как меняется их характеристика в слове.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звука зависят от позиции в слове и соседних звуков; одна и та же буква не всегда читается одинаково.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3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фонетике русского языка; примеры подобраны по школьной программе.
</a:t>
            </a:r>
            <a:endParaRPr lang="en-US" sz="11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фонетический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ничего не пропустить и точно передать звучание слова.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подобраны так, чтобы показать разные случаи расхождения между написанием и звучанием.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буквами и звуками появляется не всегда, но особенно заметна рядом с ь и буквами е, ё, ю, 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фонетике русского языка; количество букв и звуков рассчитано по произношению.
</a:t>
            </a:r>
            <a:endParaRPr lang="en-US" sz="100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 звуки в словах с разными особенностями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и ударение в слове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слога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обычно образуется вокруг одного гласного звука. Именно гласный делает слог слышимым и помогает делить слово на части при чтении и разборе.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ударный слог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может быть несколько слогов, но ударение падает только на один. Он произносится сильнее и отчётливее остальных, поэтому его легко услышать.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Подвижное ударение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ударение может переходить на другой слог в разных формах одного слова: море — моря, окно — окна. Это нужно проверять отдельно.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звучания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гласный звучит ясно и полно, а безударные произносятся слабее. Именно поэтому произношение слова иногда отличается от его написания.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безударных гласных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безударной позиции гласные произносятся менее отчётливо, чем под ударением. Это особенно заметно у звуков о и е, которые в речи ослабляются.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молоко, весна, берёза звучание безударных гласных не совпадает с их написанием. Поэтому при разборе нужно опираться на произношение, а не на буквы.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редукции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безударных гласных называется редукцией. Оно помогает объяснить, почему в транскрипции некоторые звуки записываются иначе, чем выглядят на письме.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Фонетическая запись должна передавать живое звучание слова. Если ориентироваться только на орфографию, легко допустить ошибку в разборе.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парные согласные меняют звучание в сильной и слабой позиции.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конце слова звонкие согласные часто оглушаются, поэтому при разборе важно учитывать позицию звука.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фонетики русского языка; примеры из общеупотребительной лексики.
</a:t>
            </a:r>
            <a:endParaRPr lang="en-US" sz="102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по звонкости и глухости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 мягкие согласные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слышится мягкость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согласного в речи часто создают соседние буквы: е, ё, и, ю, я и мягкий знак. Важно слушать звучание слова, а не только его написание.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согласные твёрдые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а, о, у, э, ы согласные чаще звучат твёрдо: мак, дом, лук, сыр. Однако в фонетическом разборе всегда учитывают конкретную позицию звука в слове.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твёрдости и мягкости помогают точнее записывать транскрипцию, понимать произношение и не путать одинаковые по букве, но разные по звучанию слова.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 не только порядок звуков, но и то, как мягкий знак влияет на произношение соседних согласных.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«семья» одна буква меняет звучание сразу нескольких звуков: согласные смягчаются, а я передаёт два звука.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Фонетическая запись слова «семья» по нормам русского языка.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состав слова как схема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звучания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показывает, как слово произносится в реальной речи. Она пишется в квадратных скобках и помогает отделить звучание слова от его буквенного состава.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знаки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фонетической записи используют знаки мягкости, обозначение [й’], а также иногда знак ударения. Эти пометки делают произношение точным и наглядным для анализа.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особенно полезна в словах, где написание не совпадает со звучанием. Она помогает понять, какие звуки слышатся на самом деле, а какие буквы только обозначают их на письме.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[дом], [йула], [л’ес] показывают разные случаи: обычное произношение, два звука у буквы и мягкость согласного. Так легче сравнивать звучание и написание.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в квадратных скобках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фонетическом 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на каких шагах чаще всего появляются неточности при анализе звучания слова.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Фонетический разбор слова «мороз»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и ударение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делится на два слога: мо-роз. Ударение падает на второй слог, поэтому именно он звучит отчётливее и помогает определить сильную позицию гласного.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транскрипции слово произносится как [марос]: безударное о ослабевает, а конечный звонкий согласный з оглушается и слышится как [с].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48935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разбора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пять букв и пять звуков, но написание не полностью совпадает со звучанием. Такой пример хорошо показывает, почему в фонетике важно учитывать позицию каждого звука.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полного фонетического разбора слова «весна»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шаги разбора: слоги, ударение, транскрипцию и краткую характеристику звучания слова.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сохраняет пять букв и пять звуков, но безударная гласная меняет звучание, а мягкость первого согласного определяется последующей буквой.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Фонетический разбор слова «весна» по нормам русского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Фонетический анализ особенно полезен, когда нужно быстро понять, как слово звучит при чтении вслух и где в нём возможны трудности.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одинаково помогает и в написании, и в произношении: она связывает правила письма с реальным звучанием слова.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задач по фонетике в курсе русского языка.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полезен фонетический разбор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2093" y="20035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88436" y="2003550"/>
            <a:ext cx="315225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фонетики с другими разделами языка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помогает объяснить выбор букв там, где написание зависит от звучания: в корне, приставке и окончании. Это делает правила орфографии понятнее и осмысленнее.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звуков речи нужно для правильного произношения слов. Оно помогает ставить ударение, произносить согласные и гласные естественно и избегать речевых ошибок.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изучает, как звуки обозначаются буквами. Поэтому фонетический разбор показывает, почему одна буква может передавать разные звуки или не обозначать звука совсем.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слова по составу важно учитывать, как звуки меняются в морфемах. Это помогает точнее объяснять написание корня, приставки и окончания.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не пропустить важные шаги и проверить, точно ли разбор передаёт звучание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последовательно проверять ударение, слоги и характеристики звуков, ошибки в транскрипции и подсчёте букв становятся заметно реже.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фонетическому разбору для курса русского языка.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проверки фонетического разбора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фонетическом 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Фонетический разбор показывает, как слово звучит на самом деле, и учит замечать связь между буквами и звуками. Этот навык делает чтение, письмо и проверку орфограмм более точными и осознанными.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2026-05-28T18:24:59Z</dcterms:created>
  <dcterms:modified xsi:type="dcterms:W3CDTF">2026-05-28T18:24:59Z</dcterms:modified>
</cp:coreProperties>
</file>