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64" y="0"/>
            <a:ext cx="41087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0000" y="1680150"/>
            <a:ext cx="41544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Человек, среда его обитания и безопасность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4590075" y="3832150"/>
            <a:ext cx="41544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Поймём, как среда влияет на жизнь и как избежать опасностей.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Пятиклассник чаще остаётся один дома, сам идёт в школу, пользуется транспортом и интернетом. Поэтому особенно важно знать простые правила безопасности и уметь быстро замечать опасные ситуации.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в 5 классе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925" y="1428462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37156" y="1428462"/>
            <a:ext cx="301388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866875" y="1435093"/>
            <a:ext cx="318300" cy="25464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613506" y="1428462"/>
            <a:ext cx="301388" cy="2679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368425" y="1428462"/>
            <a:ext cx="267900" cy="2679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174300" y="251050"/>
            <a:ext cx="87954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среды обитания человека
</a:t>
            </a:r>
            <a:endParaRPr lang="en-US" sz="2100" dirty="0"/>
          </a:p>
        </p:txBody>
      </p:sp>
      <p:sp>
        <p:nvSpPr>
          <p:cNvPr id="16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7" name="Text 2"/>
          <p:cNvSpPr txBox="1"/>
          <p:nvPr/>
        </p:nvSpPr>
        <p:spPr>
          <a:xfrm>
            <a:off x="332925" y="1978338"/>
            <a:ext cx="15372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Природная среда даёт человеку воздух, воду, пищу и материалы для жизни. Она также влияет на отдых, настроение и самочувствие, поэтому её состояние важно каждый день.
</a:t>
            </a:r>
            <a:endParaRPr lang="en-US" sz="1000" dirty="0"/>
          </a:p>
        </p:txBody>
      </p:sp>
      <p:sp>
        <p:nvSpPr>
          <p:cNvPr id="18" name="Text 3"/>
          <p:cNvSpPr txBox="1"/>
          <p:nvPr/>
        </p:nvSpPr>
        <p:spPr>
          <a:xfrm>
            <a:off x="2066488" y="1978338"/>
            <a:ext cx="15372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Жильё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защищает от холода, жары и дождя, создаёт условия для сна, учёбы и отдыха. Но в нём тоже нужно соблюдать осторожность, чтобы избежать бытовых травм.
</a:t>
            </a:r>
            <a:endParaRPr lang="en-US" sz="1000" dirty="0"/>
          </a:p>
        </p:txBody>
      </p:sp>
      <p:sp>
        <p:nvSpPr>
          <p:cNvPr id="19" name="Text 4"/>
          <p:cNvSpPr txBox="1"/>
          <p:nvPr/>
        </p:nvSpPr>
        <p:spPr>
          <a:xfrm>
            <a:off x="3800212" y="1978338"/>
            <a:ext cx="15372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человек проводит много времени, общается, учится и работает с разными предметами. Чистота, порядок и дисциплина помогают чувствовать себя спокойнее и безопаснее.
</a:t>
            </a:r>
            <a:endParaRPr lang="en-US" sz="1000" dirty="0"/>
          </a:p>
        </p:txBody>
      </p:sp>
      <p:sp>
        <p:nvSpPr>
          <p:cNvPr id="20" name="Text 5"/>
          <p:cNvSpPr txBox="1"/>
          <p:nvPr/>
        </p:nvSpPr>
        <p:spPr>
          <a:xfrm>
            <a:off x="5533913" y="1978338"/>
            <a:ext cx="15372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 улица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улице и в транспорте действуют свои правила: нужно быть внимательным, смотреть по сторонам и не отвлекаться. Это снижает риск травм и неприятных ситуаций.
</a:t>
            </a:r>
            <a:endParaRPr lang="en-US" sz="1000" dirty="0"/>
          </a:p>
        </p:txBody>
      </p:sp>
      <p:sp>
        <p:nvSpPr>
          <p:cNvPr id="21" name="Text 6"/>
          <p:cNvSpPr txBox="1"/>
          <p:nvPr/>
        </p:nvSpPr>
        <p:spPr>
          <a:xfrm>
            <a:off x="7267625" y="1978338"/>
            <a:ext cx="15372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Цифровое пространство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тоже часть современной среды обитания. Он помогает учиться и общаться, но требует осторожности: нельзя раскрывать личные данные и переходить по сомнительным ссылкам.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1000" y="2543279"/>
            <a:ext cx="3697800" cy="2430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5050" y="450100"/>
            <a:ext cx="3151200" cy="18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даёт человеку ресурсы и поддержку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320175" y="590200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природной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Воздух, вода, пища и природные материалы нужны человеку каждый день. Лес, растения и водоёмы улучшают условия жизни и помогают отдыхать.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320050" y="2934125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природа становится опасной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природа может быть и источником риска. Смог, жара, мороз, сильный ветер, наводнение или засуха требуют осторожности и особого поведения.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Хорошие условия особенно заметны в повседневной жизни: легче сосредоточиться на уроках, спокойнее отдыхать и проще восстанавливаться после нагрузки.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чище и спокойнее среда, тем лучше самочувствие и работоспособность. Шум и загрязнение снижают внимание и увеличивают усталость.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643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на основе общих гигиенических принципов; без привязки к конкретной статистике.
</a:t>
            </a:r>
            <a:endParaRPr lang="en-US" sz="643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условия среды влияют на самочувствие
</a:t>
            </a:r>
            <a:endParaRPr lang="en-US" sz="2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25" y="2017583"/>
            <a:ext cx="3832800" cy="15274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среды и их влияние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условия помогают сохранить здоровье и снизить бытовые риски.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привычки — проветривание, чистота и порядок — заметно уменьшают многие риски дома и в школе.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таблица по теме безопасной и здоровой среды.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доме человек отдыхает, учится и чувствует себя защищённым от погоды и уличных опасностей. Однако безопасность зависит от порядка, внимательности и соблюдения правил обращения с вещами.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261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осторожность требуют плита, утюг, ножи, стекло, лекарства, бытовая химия, розетки и провода. Их нужно хранить и использовать так, чтобы исключить случайный контакт.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282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Безопасный дом — это ещё и забота о младших. Взрослые и дети должны замечать скользкий пол, не бегать в опасных местах и сразу сообщать о неисправностях.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как безопасное пространство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действовать при опасности дома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действий при бытовых опасностях, пожаре, запахе газа и травмах.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575" y="3000681"/>
            <a:ext cx="8666400" cy="190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Школа, двор и общественные места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067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школе, во дворе, в магазине и транспорте важно соблюдать очередность, не толкаться и не бегать по лестницам. Внимательность помогает избежать падений и конфликтов.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87402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улице особенно опасны проезжая часть, незнакомые предметы и беспечность рядом с движением. Нужно переходить дорогу только в разрешённом месте и слушать взрослых и дорожные сигналы.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таких травм связано не с серьёзной опасностью, а с обычной спешкой, невнимательностью и нарушением простых правил безопасности.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Падения, ушибы и небольшие порезы встречаются чаще всего. Значит, аккуратность дома, в школе и на улице особенно важна.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629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по теме бытового травматизма; значения условные, без привязки к конкретной статистике.
</a:t>
            </a:r>
            <a:endParaRPr lang="en-US" sz="629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травмы у детей встречаются чаще
</a:t>
            </a:r>
            <a:endParaRPr lang="en-US" sz="2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Переходи дорогу только по пешеходному переходу и на зелёный сигнал светофора. Перед выходом на проезжую часть обязательно посмотри налево и направо.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дорожной безопасности
</a:t>
            </a:r>
            <a:endParaRPr lang="en-US" sz="2100" dirty="0"/>
          </a:p>
        </p:txBody>
      </p:sp>
      <p:sp>
        <p:nvSpPr>
          <p:cNvPr id="6" name="Text 2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Никогда не выбегай на дорогу внезапно и не играй рядом с движущимся транспортом. На улице важно идти спокойно и не спешить.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отвлекайся на телефон и не слушай музыку слишком громко в наушниках, чтобы слышать сигналы и замечать приближение машин, велосипедов и автобусов.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Велосипедисту нужны исправные тормоза, шлем и световозвращатели. В тёмное время суток это помогает быть заметнее и уменьшает риск аварии.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251050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Пожарная безопасность в быту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1119975" y="2200875"/>
            <a:ext cx="2170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Возникла причина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 часто начинается из-за спичек, неисправной проводки, перегрева техники или оставленных без присмотра плиты и утюга.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85675" y="717900"/>
            <a:ext cx="2425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Появились признаки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выдают дым, запах гари, искры и треск. Эти признаки нельзя игнорировать, даже если огня ещё не видно.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309900" y="3586350"/>
            <a:ext cx="2425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Срочные действия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сразу сообщить взрослым, вызвать 112 и быстро выйти из опасного помещения, не пытаясь спасать вещи.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684825" y="1923550"/>
            <a:ext cx="21705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Дальнейшее поведение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выходе важно не возвращаться обратно, держаться спокойно и помогать тем, кто рядом, если это не мешает эвакуации.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действовать при пожаре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обнаружении дыма или огня дома и в школе.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181" y="2770325"/>
            <a:ext cx="301388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98525" y="2770325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3200" y="523600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83031" y="523600"/>
            <a:ext cx="167438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74300" y="251050"/>
            <a:ext cx="4141200" cy="12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на воде и льду
</a:t>
            </a:r>
            <a:endParaRPr lang="en-US" sz="2100" dirty="0"/>
          </a:p>
        </p:txBody>
      </p:sp>
      <p:sp>
        <p:nvSpPr>
          <p:cNvPr id="12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357000" y="3235450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Купание только в разрешённых местах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заходить в воду в незнакомом месте или там, где берег скользкий и течение сильное. Безопаснее купаться только под присмотром взрослых и там, где это разрешено.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512975" y="3235450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требует осторожности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Глубина, холод и течение могут стать опасными даже для уверенного пловца. Если стало страшно или трудно дышать, нужно сразу звать на помощь и не паниковать.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691275" y="988725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может быть непрочным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Тонкий лёд, промоины и трещины часто не заметны издалека. Выходить на него одному, бегать по поверхности и проверять прочность ударами ног очень опасно.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894400" y="988725"/>
            <a:ext cx="18450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поведение рядом с водой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держаться подальше от кромки льда и не подходить к воде без взрослых. Спокойствие, осторожность и соблюдение запретов помогают избежать беды.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3925" y="2158121"/>
            <a:ext cx="3832800" cy="166275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150" y="4308275"/>
            <a:ext cx="40104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 основам безопасности жизнедеятельности для 5 класса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785900" y="1934002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 распознать риск и выбрать безопасное поведение в типичных ситуациях.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5900" y="3036675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случаях главное — не действовать в одиночку, сохранять спокойствие и как можно быстрее обращаться за помощью к взрослым.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ситуации и правильные действия
</a:t>
            </a:r>
            <a:endParaRPr lang="en-US" sz="2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575" y="3000681"/>
            <a:ext cx="8666400" cy="190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и цифровая безопасность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067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помогает учиться, искать сведения и общаться, но не все сообщения в нём безопасны. Особенно осторожно нужно относиться к незнакомым людям, подозрительным ссылкам и просьбам что-то срочно отправить.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87402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Никогда не передавай пароль, адрес, номер телефона, коды из сообщений и фотографии документов. Если сайт или сообщение вызывают сомнение, лучше закрыть его и сказать взрослым.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простые ежедневные действия заметно влияют на самочувствие и работоспособность школьника.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регулярнее полезные привычки, тем меньше усталость и выше устойчивость к перегрузкам в учёбе и повседневной жизни.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848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санитарно-гигиенических рекомендаций для школьников 11–13 лет
</a:t>
            </a:r>
            <a:endParaRPr lang="en-US" sz="848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привычки для здоровья и безопасности
</a:t>
            </a:r>
            <a:endParaRPr lang="en-US" sz="2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двор и аккуратный класс делают пространство удобнее и безопаснее. Когда вокруг нет мусора и лишних предметов, меньше скользких мест, грязи и случайных травм.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431692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 отходов, экономия воды и электричества помогают уменьшить нагрузку на природу. Простые привычки дома и в школе постепенно формируют ответственное отношение к ресурсам.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689083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за растениями, бережное обращение с деревьями и газонами сохраняют зелёные зоны. Они улучшают воздух, создают тень и делают место вокруг приятнее.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46475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ответственность — это уважение к общему имуществу, соблюдение порядка и забота о людях рядом. Такие действия укрепляют безопасность и доверие в коллективе.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1" name="Text 5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и личная ответственность
</a:t>
            </a:r>
            <a:endParaRPr lang="en-US" sz="2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61275" y="49240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заметить опасность и не спешить действовать наугад. Внимательность помогает вовремя остановиться, оценить обстановку и не усугубить ситуацию.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361275" y="2060575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следует не трогать незнакомые предметы, не рисковать и обратиться к взрослому. Если риск серьёзный, нужно звонить 112 и чётко назвать, что произошло.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361275" y="362875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правила работают дома, в школе, на улице, на воде, на льду и в интернете. Они помогают сохранять спокойствие, дисциплину и уверенность.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алгоритм безопасного поведения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98300" y="1604200"/>
            <a:ext cx="7299900" cy="18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среды вокруг себя помогает школьнику беречь здоровье, избегать опасностей и чувствовать уверенность дома, в школе, на улице и в интернете.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72999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начинается с повседневных привычек
</a:t>
            </a:r>
            <a:endParaRPr lang="en-US" sz="2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2026-05-20T21:35:23Z</dcterms:created>
  <dcterms:modified xsi:type="dcterms:W3CDTF">2026-05-20T21:35:23Z</dcterms:modified>
</cp:coreProperties>
</file>