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Озера, болота, водохранилища: ключевые темы и актуальность изучения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происхождение, виды и значение водоемов в природе и жизни человека.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России: многообразие и значение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природа богата водоёмами разного типа — от глубочайших озёр до обширных болот и искусственных водохранилищ. Они обеспечивают экосистемы водой, влияют на климат и жизнедеятельность людей, требуя охраны от загрязнений.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озёра и их типы по происхождению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природное углубление на суше, заполненное водой без выхода в море, существует множество разных видов озёр по происхождению.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озёра формируются из-за движения и разломов земной коры, создавая большие и глубокие водоёмы, например, Байкал.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озёра появились после отступления ледников, как Ладожское и Онежское, заполненные талой водой с таявших ледников.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Карстовые и вулканические озёра образуются благодаря растворению горных пород или заполняют кратеры вулканов, а старицы — бывшие речные русла.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озёра России и мира: ключевые параметры
</a:t>
            </a:r>
            <a:endParaRPr lang="en-US" sz="2243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Роснедра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площади, глубины и расположения самых больших озёр России и мира.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озеро, Каспий — крупнейшее по площади; Ладожское и Онежское — главные водоёмы европейской России.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озёр разных типов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озёра возникают из-за разломов и деформаций земной коры, примеры — Байкал и Каспийское море с огромной глубиной и площадью.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озёра сформировались от таяния древних ледников, распространены на севере России, к ним относятся Ладожское и Онежское озёра.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озёра появляются в кратерах вулканов, например, Кроноцкое озеро на Камчатке с характерной формой и экосистемой.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Карстовые озёра образуются при растворении пород и проседании земли, а старицы — остатки старых речных протоков, встречаются повсеместно.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озёр для человека и промышленности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 рыболовство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такие как Байкал и Онежское, дают людям источник чистой питьевой воды и обеспечивают богатые запасы рыбы, важные для питания и экономики регионов.
</a:t>
            </a:r>
            <a:endParaRPr lang="en-US" sz="1417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Соляные озёра и добыча полезных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Солёные озёра, например Баскунчак и Эльтон, служат местами добычи соли и целебных грязей, используемых в медицине и промышленности по всей России.
</a:t>
            </a:r>
            <a:endParaRPr lang="en-US" sz="136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для отдыха и туризма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пресные озёра популярны как природные курорты и места для активного отдыха, притягивая туристов и стимулируя развитие инфраструктуры.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крупнейших озёр России: глубина и площадь
</a:t>
            </a:r>
            <a:endParaRPr lang="en-US" sz="223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существенно глубже и водоёмнее по площади, чем Ладожское и Онежское, подчёркивая уникальность этого озера.
</a:t>
            </a:r>
            <a:endParaRPr lang="en-US" sz="156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Гидрологическое управление России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воды в Байкале составляет около 23 000 км³, что значительно превосходит другие озёра.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болота и их основные особенности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представляет собой переувлажнённый участок земли с особыми почвами и растительностью, характерной для влажных экосистем.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болот характерно преобладание мха сфагнума, осок и водных растений, формирующих уникальные условия жизни и торфяные залежи.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болота покрывают примерно 10% территории, играя важную роль в природном круговороте воды и экологии.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болот и их отличия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Верховые болота питаются дождевой водой, характеризуются кислой средой и плотным моховым покровом, что влияет на состав флоры.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Низинные болота получают влагу из грунтовых и поверхностных вод, обладают более богатым растительным разнообразием и менее кислой средой.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болота сочетают черты верховых и низинных, находясь в промежуточном состоянии между ними по влажности и кислотности.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являются главными зонами образования торфа — ценных органических залежей, образующихся за тысячелетия.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болот России: особенности и масштабы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Васюганское болото в Западной Сибири — крупнейшее в Евразии, охватывает десятки тысяч квадратных километров и образует уникальную экосистему со многими редкими видами.
</a:t>
            </a:r>
            <a:endParaRPr lang="en-US" sz="128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Васюганское болото — природный гигант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болотные территории Западной Сибири создают сложные природные системы, влияющие на климат региона и поддерживающие биоразнообразие.
</a:t>
            </a:r>
            <a:endParaRPr lang="en-US" sz="138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Западносибирские болота — природные комплексы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широко распространены на севере Европейской России и в Прибалтике, занимая большие площади с характерными растительными сообществами.
</a:t>
            </a:r>
            <a:endParaRPr lang="en-US" sz="1361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болот в европейской части России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00" y="1581400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биологическое значение болот
</a:t>
            </a:r>
            <a:endParaRPr lang="en-US" sz="2386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очистка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действуют как природные фильтры, задерживая и Neutralize загрязнения, способствуя улучшению качества воды в реках и озёрах, что важно для экосистем и людей.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аккумулируют углекислый газ и выделяют влагу в атмосферу, что способствует поддержанию оптимальной влажности и снижению резких температурных колебаний.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обитают редкие виды животных и растений, которые находят здесь уникальные условия для жизни, сохраняя природное разнообразие и устойчивость экосистемы.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Водохранилища: сущность и отличие от озер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 создаются человеком с помощью плотин, что позволяет регулировать уровень воды, тогда как озёра формируются естественным путём и имеют стабильный водный режим.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водоёмы отличаются изменяющейся площадью и глубиной, зависящими от хозяйственных задач, в отличие от природных озёр с постоянными параметрами.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водохранилищ включают производство гидроэнергии, обеспечение водоснабжения, судоходство и разведение рыбы, что делает их важной частью инфраструктуры.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водохранилища России и их параметры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Рыбинское водохранилище занимает площадь около 4580 км² и является одним из крупнейших в стране по объёму накопленной воды.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Куйбышевское водохранилище крупнейшее по площади — примерно 6450 км², расположено на реке Волге и обеспечивает водоснабжение и энергетику региона.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реке Ангаре находится Братское водохранилище с площадью около 5470 км², которое играет важную роль в гидроэнергетике России.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Красноярское и Волжское водохранилища также значительны по размерам, обеспечивая регулируемый водный режим и поддерживая экономическую деятельность.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 снабжают водой города и сельское хозяйство, обеспечивают электроэнергией посредством гидроэлектростанций и создают условия для судоходства.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уровень речных вод, предотвращая наводнения и снижая риски природных катастроф для прибрежных территорий.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иногда приводят к затоплению плодородных земель, нарушают экосистемы и требуют переселения населения, что вызывает экологические и социальные проблемы.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водохранилищ для хозяйства и природы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озер, болот и водохранилищ
</a:t>
            </a:r>
            <a:endParaRPr lang="en-US" sz="1943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бытовые отходы часто сбрасываются в водоёмы, повышая уровень загрязнения и ухудшая качество воды.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химических удобрений в сельском хозяйстве приводит к попаданию избыточных питательных веществ, вызывающих эвтрофикацию и массовый рост водорослей.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нефти и нефтепродуктов в воде наносит ущерб водным организмам и приводит к гибели рыб и других животных.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создаёт угрозу здоровью человека, увеличивая риск заболеваний и ограничивая доступ к чистым источникам питьевой воды.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водоемов в России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 и национальные парки для защиты экосистем, а также устанавливаются очистные сооружения для снижения загрязнений.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Ведется строгий контроль за сбросом отходов и восстановление береговых зон, что помогает поддерживать экологическое равновесие и здоровье водоемов.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акции экологического просвещения способствуют формированию экологической культуры среди школьников и местных жителей.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рекорды и факты о крупнейших водоемах
</a:t>
            </a:r>
            <a:endParaRPr lang="en-US" sz="2318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глубочайшее озеро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Байкала достигает 1642 метра, что делает его самым глубоким озером в мире. Объем пресной воды здесь составляет около 23 000 кубических километров — почти пятая часть всех запасов на Земле.
</a:t>
            </a:r>
            <a:endParaRPr lang="en-US" sz="1139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— крупнейшее озеро по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Каспийского моря превышает 370 тысяч квадратных километров, оно простирается на двух континентах — Азии и Европе, являясь крупнейшим замкнутым водоемом Земли.
</a:t>
            </a:r>
            <a:endParaRPr lang="en-US" sz="1120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Васюганское болото — природный гигант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Васюганское болото, расположенное в Западной Сибири, занимает около 53 тысяч квадратных километров, что делает его одним из крупнейших болот в мире с богатой флорой и фауной.
</a:t>
            </a:r>
            <a:endParaRPr lang="en-US" sz="1139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Рыбинское водохранилище — «русское море»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нередко называют Рыбинское водохранилище «морем» из-за его больших размеров и протяженности. Оно имеет площадь около 4580 квадратных километров и играет важную роль в водоснабжении и энергетике.
</a:t>
            </a:r>
            <a:endParaRPr lang="en-US" sz="104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заповедники и уникальные природные объекты
</a:t>
            </a:r>
            <a:endParaRPr lang="en-US" sz="2102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создан для охраны уникальной экосистемы озера Байкал и его редких обитателей, обеспечивая сохранение природного баланса.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природный заповедник «Кандалакшский» представляет собой охрану болотных биотопов с разнообразием редких видов птиц и растений.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Валдайский национальный парк известен своими ледниковыми озёрами и сохранением традиционных природных ландшафтов региона.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специальные охранные зоны у крупных водохранилищ, направленные на сохранение рыбных ресурсов и предотвращение антропогенного загрязнения.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водоемами — природный круговорот воды
</a:t>
            </a:r>
            <a:endParaRPr lang="en-US" sz="2234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движения воды и образование различных водоемов в природе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водоемов для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Озера, болота и водохранилища играют ключевую роль в экологической стабильности и развитии хозяйства России. Их сохранение и ответственное использование — основа устойчивого будущего и здоровья природы.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2026-05-10T23:45:57Z</dcterms:created>
  <dcterms:modified xsi:type="dcterms:W3CDTF">2026-05-10T23:45:57Z</dcterms:modified>
</cp:coreProperties>
</file>