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Российской империи в XIX веке: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культура России XIX века — сплетение традиций, реформ и искусства.
</a:t>
            </a:r>
            <a:endParaRPr lang="en-US" sz="2862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Российской империи в 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Россия была одна из крупнейших империй, объединяющая множество народов. Важные события: война 1812 года, отмена крепостного права, рост городов и промышленности.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объединяла свыше 120 народов, включая русских, украинцев и татар. Каждый народ сохранял свои традиции, язык и обычаи, что делало культуру многогранной.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конфессии — православие, ислам, иудаизм — переплетались в жизни общин, формируя обряды и праздники, отражавшие дух их культур.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сельская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культурные влияния смешивались активнее, а в деревнях сохранялись давние обычаи и ремесла, что сохраняло уникальность каждой этнической группы.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Российской империи в XIX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было основой моральных устоев и образа жизни большинства населения, оказывая влияние на искусство и воспитание.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управляла начальным обучением и организовывала праздники и обряды, укрепляя культурную идентичность разных слоев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православия на культурное пространство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в Российской империи и их культурное влияние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активно поддерживало литературу, искусство и науку, организовывая салонные встречи и покровительствуя талантам.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Купечество способствовало развитию торговли и финансированию культурных проектов, играя роль меценатов в регионах.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Крестьянство, долгое время ограниченное крепостным правом, имело ограниченный доступ к образованию и культурным благам до реформ 1861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учебных заведений и грамотности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значительно расширилась сеть школ и лицеев, что положительно сказалось на образовании.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учебных заведений способствовало росту грамотности населения и культурному развитию.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Министерства народного просвещения Российской империи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 судебные реформы изменили социальную структуру, создав условия для свободного развития личности.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 городов расширило культурные контакты, способствовало появлению новых литературных и художественных течений.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реформ Александра II на культуру и общество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национальной идентичности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славянским традициям, фольклору и истории способствовал формированию уникального русского стиля в искусстве и литературе.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культурные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и немецкий языки были популярны среди знати, а архитектура отражала западные стили. Импортировались книги и музыкальные произведения из Европы.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 и национальная самобытность в XIX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 их роль в обществе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газеты и журналы развивали общественное мнение и стимулировали образовательный рост среди разных слоёв населения.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печатных материалов наряду с ростом грамотности формировала основу российской интеллигенции и культурного диалога.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настаивали на сохранении русских традиций и православия как основы развития России.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выступали за перенятие социальных и политических моделей Западной Европы для модернизации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споры влияли на литературу, науку и общественные движения, стимулируя культурный диалог.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этих течений отразились в формировании национального самосознания и культурной политики Российской империи.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течения: славянофилы и западники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основоположник классики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символом русской литературы и сформировал литературный язык. Его произведения, такие как «Евгений Онегин», отражают глубокий взгляд на общество и человеческую природу, задавая вопросы свободы и судьбы.
</a:t>
            </a:r>
            <a:endParaRPr lang="en-US" sz="742" dirty="0"/>
          </a:p>
        </p:txBody>
      </p:sp>
      <p:sp>
        <p:nvSpPr>
          <p:cNvPr id="9" name="Text 1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— исследователь души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романах Достоевский раскрывал нравственные и философские конфликты личности. Произведения «Преступление и наказание» и «Братья Карамазовы» затрагивают темы добра, зла и искупления.
</a:t>
            </a:r>
            <a:endParaRPr lang="en-US" sz="779" dirty="0"/>
          </a:p>
        </p:txBody>
      </p:sp>
      <p:sp>
        <p:nvSpPr>
          <p:cNvPr id="10" name="Text 2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— реалист социальных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отражал жизнь дворянства и крестьян, исследовал роль личности в эпоху перемен. Его «Отцы и дети» отражают конфликт поколений и идеологические столкновения.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величайший эпик и мыслитель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о морали, истории и человеческих ценностях. Романы «Война и мир» и «Анна Каренина» показывают сложность человеческой жизни и поиск смысла.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века: ключевые писатели и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— создатель национального музыкального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превратил русскую музыку в мировое явление, создавая балеты и оперы с яркой мелодикой и глубокой эмоциональностью, такие как «Лебединое озеро» и «Щелкунчик».
</a:t>
            </a:r>
            <a:endParaRPr lang="en-US" sz="9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— основоположник русской национальной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собрал народные мелодии и вдохновил композиторов создавать произведения, отражающие русскую культуру, например, опера «Жизнь за царя» стала национальным символом.
</a:t>
            </a:r>
            <a:endParaRPr lang="en-US" sz="93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Могучая кучка — группа новаторов и искателей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композиторов — Мусоргский, Бородин и другие — стремились к созданию оригинальной музыки, выражающей дух России, вызывая волну творческих поисков и экспериментов.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музыки и роль композиторов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Айвазовский — маг морских пейзажей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Айвазовский создавал завораживающие картины моря и шторма, изображая красоту и мощь природы. Его работы наполнены светом и движением, вдохновляя зрителей.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— художник народа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Репин показывал жизнь разных сословий, исторические события и человеческие эмоции с предельной выразительностью, став одним из главных художников реализма.
</a:t>
            </a:r>
            <a:endParaRPr lang="en-US" sz="94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Суриков — мастер эпических полотен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Суриков создавал масштабные картины, посвящённые ключевым историческим моментам, передавая драматизм и величие событий российской истории.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Российской империи XIX века: направления и мастера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Христа Спасителя — символ возрождения и величия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Возведённый в Москве, храм стал центром православия и национального почитания. Его масштаб и роскошь отражают историческую значимость и культурные традиции России.
</a:t>
            </a:r>
            <a:endParaRPr lang="en-US" sz="103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собор — образец русского классицизма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Санкт-Петербурге, собор впечатляет колоннадой и гармонией форм. Он символизирует духовность и мощь империи, став важным архитектурным памятником начала XIX века.
</a:t>
            </a:r>
            <a:endParaRPr lang="en-US" sz="117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XIX века: стили и выдающиеся здания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образования и просвещения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 год — реформа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школ, введение обязательного обучения на русском языке, развитие гимназий, включая женские и крестьянские.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 год — университетский устав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устава стимулировало создание новых вузов и расширение образовательной сети, заложив основу для последующих реформ.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— университизация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Открываются университеты в Казани, Харькове, Санкт-Петербурге, что способствует науки и культуры.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 — рост грамотности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существенно увеличивается, формируется интеллигенция и новые профессиональные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Менделеева — универсальный порядок химических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Дмитрий Менделеев предложил периодическую систему, которая упорядочила элементы и стала основой современной химии.
</a:t>
            </a:r>
            <a:endParaRPr lang="en-US" sz="90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Лобачевского — революция в науке о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Лобачевский разработал неевклидову геометрию, расширив представление о математике и впоследствии повлияв на физику и космологию.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открытия Павлова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исследовал работу нервной системы и условные рефлексы, положив начало современной физиологии и психологии.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вклад российских учёных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и новые театральные подходы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1898 году, театр начал применять систему Станиславского, меняя искусство актёрской игры и постановки.
</a:t>
            </a:r>
            <a:endParaRPr lang="en-US" sz="114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театр — центр классической драмы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1824 году, Малый театр стал сценой для лучших драматических постановок, поддерживая традиции и новаторство в русском театре.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и балета в XIX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искусства и возрождение народной культуры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кинематографа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1896 году прошёл первый публичный показ фильмов, открывший новую страницу в развитии зрелищного искусства и массовой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исследования и сбор фольклора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собирали народные сказки, песни и ремёсла, сохраняя культурное наследие и способствуя росту национального самосознания.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этнических групп создавали живое и многогранное культурное поле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XIX века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насчитывалось свыше 120 народов, каждый со своими традициями и обычаями, объединённых общей историей и символами.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века: фундамент российской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XIX века стало основой для развития национальной идентичности и мировой значимости России в искусстве, науке и литературе.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2026-05-11T03:46:21Z</dcterms:created>
  <dcterms:modified xsi:type="dcterms:W3CDTF">2026-05-11T03:46:21Z</dcterms:modified>
</cp:coreProperties>
</file>