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Векторное произведение: определение и геометрический смысл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для двух векторов в пространстве, создающая новый вектор с особым направлением и модулем.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курсе 11 класса изучают векторное произведение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скалярного произведения и темы про координаты векторов появляется векторное произведение в R³. Оно связывает длины, угол и ориентацию: помогает находить нормаль, вычислять площади и проверять перпендикулярность.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как направленный отрезок в пространстве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 описывает не только длину, но и направление в пространстве. Его можно представить как направленный отрезок: одна точка — начало, другая — конец, а длина соответствует его масштабу.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Нулевой вектор имеет нулевую длину и не задает направления. Параллельные векторы лежат на одной или на параллельных прямых, а непараллельные задают целую плоскость.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Векторное произведение определено для пары векторов именно в пространстве. Оно зависит от их взаимного расположения: при изменении угла и ориентации меняются и модуль, и направление результата.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13522" y="0"/>
            <a:ext cx="322975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3350" y="3566887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Ориентация по правилу правой руки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полученного вектора связывают с правилом правой руки: оно фиксирует, какой именно из двух возможных нормалей получается. Для наглядности рассматривают два вектора и нормаль к плоскости их расположения.
</a:t>
            </a:r>
            <a:endParaRPr lang="en-US" sz="1057" dirty="0"/>
          </a:p>
        </p:txBody>
      </p:sp>
      <p:sp>
        <p:nvSpPr>
          <p:cNvPr id="5" name="Text 1"/>
          <p:cNvSpPr txBox="1"/>
          <p:nvPr/>
        </p:nvSpPr>
        <p:spPr>
          <a:xfrm>
            <a:off x="443350" y="2352976"/>
            <a:ext cx="3851700" cy="113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Перпендикулярность к исходным векторам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 векторного произведения — вектор, перпендикулярный обоим исходным векторам. Он выходит из плоскости, в которой лежат эти два вектора, и тем самым «задает» новую пространственную ось.
</a:t>
            </a:r>
            <a:endParaRPr lang="en-US" sz="10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70000"/>
            <a:ext cx="5376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Геометрический образ результата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модуль векторного произведения при изменении угла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равных длинах |a| и |b| величина |a×b| растет вместе с sinφ: чем ближе векторы к перпендикулярному положению, тем сильнее «эффект поворота».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Максимум достигается при φ = 90°, потому что sinφ максимален, а значит, площадь «раскрытия» параллелограмма становится наибольшей.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модуля |a×b| = |a|·|b|·sinφ (школьный курс стереометрии).
</a:t>
            </a:r>
            <a:endParaRPr lang="en-US" sz="7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Векторное произведение a×b — это вектор: его модуль равен |a|·|b|·sinφ. Направление перпендикулярно плоскости, содержащей a и b.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6989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|a|·|b|·sinφ
</a:t>
            </a:r>
            <a:endParaRPr lang="en-US" sz="6989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1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величина результата определяется длинами и углом между векторами.
</a:t>
            </a:r>
            <a:endParaRPr lang="en-US" sz="2481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векторного произведения в школьной программе (11 класс).
</a:t>
            </a:r>
            <a:endParaRPr lang="en-US" sz="7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004434"/>
            <a:ext cx="4794300" cy="130433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7900" y="270000"/>
            <a:ext cx="3249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векторного произведения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625625" y="1581524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равенства показывают, что операция зависит от порядка, а также как она ведет себя при смене векторов, добавлении и умножении на число.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621075" y="2690599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таблицы следует, что операция некоммутативна: меняется знак при перестановке множителей, а значит, направление результата принципиально важно.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7213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 (свойства векторного произведения).
</a:t>
            </a:r>
            <a:endParaRPr lang="en-US" sz="757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векторного произведения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вычисления по модулю, перпендикулярности и правилу правой руки.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Частные случаи и следствия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векторы параллельны, то их взаимное «развертывание» относительно перпендикуляра отсутствует, и потому a×b = 0. Нулевой результат означает, что нормаль не задается.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угле 90° модулирующий множитель sinφ достигает максимума, поэтому |a×b| становится наибольшим. В этом случае площадь связанной фигуры наибольшая при фиксированных длинах.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один из векторов равен нулевому, то произведение также дает нулевой вектор. По формуле это видно сразу: |a| или |b| равно нулю, значит весь модуль обращается в ноль.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Равенство a×b = 0 — не просто арифметический случай: оно означает параллельность векторов либо наличие нулевого вектора. Поэтому знак и направление здесь не играют роли — результата по сути нет.
</a:t>
            </a:r>
            <a:endParaRPr lang="en-US" sz="9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правой руки связывает порядок векторов с направлением результата: если пальцы правой руки поворачиваются от первого вектора к второму, большой палец указывает направление a×b. Так различают две возможные нормали.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задачах это правило помогает контролировать знак и не путать противоположные направления перпендикуляра. На схемах обычно используют изображение правой кисти, два вектора и ориентированные оси координат.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правой руки и ориентация в пространстве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скалярного и векторного произведения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Скалярное произведение возвращает число и помогает проверять перпендикулярность. Векторное произведение возвращает вектор: он задаёт нормаль к плоскости двух исходных векторов и связан с площадями.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операции зависят от угла, но используют разные тригонометрические функции. Поэтому по смыслу их применяют в разных задачах: проверка угла или построение нормали.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стереометрии и аналитической геометрии, базовые формулы (актуально на 2026-05).
</a:t>
            </a:r>
            <a:endParaRPr lang="en-US" sz="7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812" y="1377928"/>
            <a:ext cx="195825" cy="223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1138" y="1377928"/>
            <a:ext cx="195825" cy="223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815" y="3197877"/>
            <a:ext cx="195825" cy="223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Координатная формула для вычислений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869925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Готовая формула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a=(a1,a2,a3) и b=(b1,b2,b3), то a×b=(a2b3−a3b2, a3b1−a1b3, a1b2−a2b1). Это прямое правило для координат без построений.
</a:t>
            </a:r>
            <a:endParaRPr lang="en-US" sz="1045" dirty="0"/>
          </a:p>
        </p:txBody>
      </p:sp>
      <p:sp>
        <p:nvSpPr>
          <p:cNvPr id="11" name="Text 3"/>
          <p:cNvSpPr txBox="1"/>
          <p:nvPr/>
        </p:nvSpPr>
        <p:spPr>
          <a:xfrm>
            <a:off x="4366256" y="1377936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нужна в 11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требуется найти вектор, перпендикулярный двум заданным. Зная координаты, вы находите a×b и получаете нормаль к плоскости, не рисуя объёмные чертежи.
</a:t>
            </a:r>
            <a:endParaRPr lang="en-US" sz="1045" dirty="0"/>
          </a:p>
        </p:txBody>
      </p:sp>
      <p:sp>
        <p:nvSpPr>
          <p:cNvPr id="12" name="Text 4"/>
          <p:cNvSpPr txBox="1"/>
          <p:nvPr/>
        </p:nvSpPr>
        <p:spPr>
          <a:xfrm>
            <a:off x="869937" y="3197884"/>
            <a:ext cx="26274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по смыслу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вычисления дают (0,0,0), значит векторы параллельны или один из них нулевой. Такой вывод согласуется с геометрическим смыслом модуля a×b.
</a:t>
            </a:r>
            <a:endParaRPr lang="en-US" sz="10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770" y="919100"/>
            <a:ext cx="7490659" cy="2037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4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вычисления по координатам: a×b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83838" y="371110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формуле координатного векторного произведения находят каждую из трёх компонент. Затем собирают итоговый вектор и сверяют результат по смыслу.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5111162" y="3686502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Итоговый вектор a×b=(7,10,−9). Появление разных знаков показывает изменение ориентации относительно заданного порядка множителей.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783850" y="3149788"/>
            <a:ext cx="3561900" cy="152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по данным из условия: a=(1,2,3), b=(4,−1,2).
</a:t>
            </a:r>
            <a:endParaRPr lang="en-US" sz="7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 и треугольника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Модуль векторного произведения |a×b| равен площади параллелограмма, построенного на векторах a и b. Это связывает тригонометрию и стереометрию: высота определяется углом φ.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 же векторы образуют треугольник, то он занимает ровно половину параллелограмма. Поэтому S_треугольника=½·|a×b|. Такой переход часто упрощает вычисления в задачах.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формулы особенно полезны, когда по условию заданы координаты или направленные отрезки. Тогда площадь выражается через |a×b| и не требует сложных построений в пространстве.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0770" y="1165600"/>
            <a:ext cx="4792160" cy="298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8604000" cy="62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угол влияет на площадь фигуры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4550" y="1581562"/>
            <a:ext cx="32490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S параллелограмма=|a×b|=|a||b|sinφ, максимальная площадь достигается при φ=90°. При малых φ высота невелика, поэтому площадь уменьшается.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690637"/>
            <a:ext cx="32490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подчёркивает: рост площади идёт по закону sinφ. Нулевой угол даёт вырожденную фигуру, а перпендикулярность — «самую широкую» проекцию.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274550" y="4355850"/>
            <a:ext cx="32490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Тригонометрическая зависимость из формулы модуля векторного произведения; значения синуса для стандартных углов (актуально на 2026-05).
</a:t>
            </a:r>
            <a:endParaRPr lang="en-US" sz="75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в физике и технике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моменте силы используется M=r×F: r — радиус-вектор точки приложения силы, F — сила. Векторное произведение сразу задаёт направление вращения и модуль момента через геометрию плеча.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изучении вращения важна ориентация осей. Поскольку результат зависит от порядка множителей, направление M меняется при смене ориентации r и F — это соответствует физическому «повороту по/против часовой стрелки».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инженерных задачах векторное произведение помогает находить нормали к поверхностям и описывать пространственную ориентацию объектов. Благодаря этому удобно формулировать условия перпендикулярности и рассчитывать силы в моделях.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 через перпендикулярность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проверки строится на двух свойствах: модуль определяет перпендикулярность результата плоскости, а скалярное произведение помогает проверить ортогональность.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темы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перепутать a×b и b×a: направление векторного произведения меняется на противоположное. В результате ученик считает модуль правильно, но получает неверную ориентацию нормали.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ловушка — заменить sinφ на cosφ. Это ломает связь с площадями и приводит к несогласованным ответам: при φ=0 векторное произведение должно давать ноль, а cosφ этого не гарантирует.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неверно выбирают нормаль: забывают, что направление определяется правилом правой руки или правого винта. Тогда векторы оказываются «перпендикулярными», но итог направлен не так, как требует условие.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путают площади параллелограмма и треугольника: треугольник всегда вдвое меньше. И, наконец, забывают: при нулевом или параллельных векторах a×b=0, даже если вычисления идут «по формуле».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Обобщающая схема: как связаны геометрия, алгебра и ориентация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Нормаль из геометрии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два направленных отрезка на одной плоскости. Их векторное произведение даёт перпендикулярный им вектор — нормаль. По модулю оно измеряет «ширину» основания через площадь параллелограмма, поэтому геометрический смысл всегда рядом.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без рисунка
</a:t>
            </a:r>
            <a:pPr algn="l" indent="0" marL="0">
              <a:lnSpc>
                <a:spcPct val="115000"/>
              </a:lnSpc>
              <a:buNone/>
            </a:pPr>
            <a:r>
              <a:rPr lang="en-US" sz="249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координаты векторов, чертёж часто не помогает, а усложняет. Координатная формула превращает операцию в набор алгебраических действий: три компоненты считаются по правилам, и итоговый вектор получается сразу. Это особенно удобно для проверочных работ.
</a:t>
            </a:r>
            <a:endParaRPr lang="en-US" sz="929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Применения и смысл направления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240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операции делают её инструментом не только для расчёта, но и для ориентации в пространстве. В физике направление момента силы определяет характер вращения. В задачах по стереометрии правильный порядок множителей помогает получить ту самую нормаль, которая требуется условием.
</a:t>
            </a:r>
            <a:endParaRPr lang="en-US" sz="894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Векторное произведение превращает угол в геометрию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Векторное произведение задаёт новый вектор, перпендикулярный двум исходным, с модулем |a|·|b|·sinφ. Операция некоммутативна, а значит порядок критичен. Она помогает находить нормали и площади в задачах стереометрии.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2026-05-14T05:38:51Z</dcterms:created>
  <dcterms:modified xsi:type="dcterms:W3CDTF">2026-05-14T05:38:51Z</dcterms:modified>
</cp:coreProperties>
</file>