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 мир эмоций — ключ к пониманию себя и других.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Эмоции: что это и зачем нужны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мудрости древнегреческих философов до современных нейронаук: как менялось понимание эмоций и их роли в жизни человека.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исследования эмоций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эмоции и их особенности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характеризуются интенсивностью, мгновенным проявлением и выраженной физиологической активностью, такой как усиление пульса и мимика.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воспринимает эмоции по-своему, испытывая субъективные переживания, отличающиеся по насыщенности и оттенкам.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— быстрые психические реакции на события, сопровождающиеся внутренними ощущениями и изменениями в организме.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— улыбка и сияющие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проявляется через открытые улыбки и блеск в глазах. Она объединяет людей и поднимает настроение в любой ситуации.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— защитный сигнал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страхе мышцы напрягаются, дыхание учащается, а взгляд становится настороженным. Это помогает быстро реагировать на опасность.
</a:t>
            </a:r>
            <a:endParaRPr lang="en-US" sz="109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— мгновенная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выражается широкими глазами и приподнятыми бровями, отражая неожиданность события и активируя внимание к новому опыту.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эмоции и их универсальное выражение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эмоций в жизни человека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способствуют установлению и укреплению контактов между людьми, развивая взаимопонимание и эмпатию.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активируют защитные реакции, позволяя организму адаптироваться и сохранять жизнь.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быстро информируют о важности ситуации, помогая мгновенно оценить угрозу или безопасность.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к поступкам часто начинается с эмоций — они побуждают либо действовать, либо избегать.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профиль современных подростков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эмоциональное разнообразие и динамику подростковых переживаний в реальной среде.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радости и интереса отражает позитивное настроение, но тревога и раздражение требуют внимания педагогов и родителей.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500 учеников 8 класса, Москва, 2023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основы эмоций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реакции, такие как учащение пульса и потоотделение, сопровождают эмоциональные переживания.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мозга, включая миндалину и гипоталамус, отвечает за генерацию и восприятие эмоций.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например адреналин и кортизол, регулируют интенсивность эмоционального ответа и состояние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формируются постепенно, основываясь на опыте и отношениях, и отличаются большей стабильностью, как, например, дружба.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эмоциями и чувствами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возникают мгновенно и кратковременно, часто связаны с конкретными событиями — примером может служить радость от подарка.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75780"/>
            <a:ext cx="4014300" cy="133416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базовых эмоций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физически и поведенчески различающихся эмоций на примере радости, страха и злости.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эмоция имеет уникальные внешние и внутренние проявления, влияющие на поведение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психологии для подростков, 2022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общении и взаимодействии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голоса усиливает эмоциональную окраску высказываний и помогает восприятию собеседника.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мимику и жесты люди передают свои чувства, что облегчает понимание и способствует доверию.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усиливают связи внутри подростковых групп, формируя коллективный настрой и взаимопомощь.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чрезмерные негативные эмоции могут вызывать конфликты и осложнять коммуникацию.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эмоций на принятие решений у подростков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гневе подростки склонны к импульсивным действиям, тогда как радость стимулирует творческий подход и открытость к новым вариантам решения проблем.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 влияет на концентрацию внимания и мотивацию, что отражается на успехах в учебе и взаимодействии с окружающими.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влияют на скорость принятия решений: стресс и тревога часто вызывают поспешные или, наоборот, затянутые ответы на ситуации, требующие выбора.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дыхание как способ успокоения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моменты сильного волнения подростки учатся контролировать дыхание — это помогает снизить уровень стресса и вернуть ясность мышления. Простое упражнение «вдох-выдох» позволяет быстро успокоиться.
</a:t>
            </a:r>
            <a:endParaRPr lang="en-US" sz="971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взгляда на ситуацию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Переключение внимания и переосмысление проблемы помогают подросткам справляться с негативными чувствами. Размышления о положительных сторонах ситуации улучшают эмоциональное состояние и снижают конфликтность.
</a:t>
            </a:r>
            <a:endParaRPr lang="en-US" sz="992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саморегуляции и контроля эмоций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эмоционального интеллекта в подростковом возрасте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— способность чувствовать и понимать эмоции других людей улучшает отношения и укрепляет дружеские связи.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Самообладание включает контроль над эмоциональными вспышками, что способствует более взвешенному поведению и снижению конфликтов.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Самосознание — умение распознавать и называть свои эмоции помогает подросткам лучше понимать себя и управлять настроением.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общения позволяют эффективно выражать свои чувства и слушать собеседника, что способствует гармонии в коллективе.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эмоции: баланс для здоровья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эмоции помогают мобилизовать силы при возникновении опасности, но их избыток может вызывать усталость и снижать работоспособность.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эмоций важен для поддержания психологического равновесия и гармоничного развития личности подростка.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 поддерживают жизненную энергию, укрепляют иммунитет и улучшают общее психическое состояние подростков.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стрессом через работу с эмоциями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методы снятия 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творческие занятия помогают подросткам переключиться с негативных эмоций на радость и удовлетворение, снижая уровень стресса. Регулярные физические нагрузки улучшают настроение и общее самочувствие.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общение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свежем воздухе, беседы с друзьями и прослушивание музыки создают положительный эмоциональный фон, способствуя быстрому восстановлению равновесия после сложных ситуаций.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эмоциональным состоянием и физическим здоровьем
</a:t>
            </a:r>
            <a:endParaRPr lang="en-US" sz="2179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 показывают, что эмоционально устойчивые подростки чаще чувствуют себя здоровыми и энергичными.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положительного эмоционального фона способствует лучшему физическому здоровью у подростков.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400 учащихся 8-х классов Санкт-Петербурга, 2022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сетей на эмоции подростков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сравнение с другими пользователями часто вызывает тревогу и чувство собственной неполноценности.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усиливают положительные эмоции через общение, поддержку и обмен интересным контентом с друзьями.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буллинг ведёт к раздражению и снижению самооценки, что негативно отражается на эмоциональном состоянии подростков.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критического мышления и соблюдение цифровой гигиены помогают минимизировать вредные воздействия соцсетей на эмоции.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научные эксперименты по исследованию эмоций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Джеймса-Кэннона подчёркивает, что физическая реакция предшествует осознанию эмоции, связывая тело и сознание в процессе переживания.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Павлова показал, что условные рефлексы способны формировать эмоциональные реакции у животных, что объясняет механизмы обучения и адаптации.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Кэррол Изарда доказали, что базовые эмоции проявляются у младенцев разных культур одинаково, подтверждая универсальность эмоциональных проявлений.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55188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эмоций в искусстве и культуре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эмоциональные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произведения передают чувства через мелодию и ритм, вызывая у подростков эмоции радости, грусти и вдохновения.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как средство выражения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отражают внутренние состояния художника, помогая зрителям увидеть и прочувствовать разнообразие эмоциональных оттенков.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драматургия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Актёрская игра и сценарии вызывают сочувствие и сопереживание, формируя эмоциональный опыт и способствуя развитию эмпатии у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эмоций — ключ к гармоничному развитию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Осознавая и управляя своими эмоциями, подростки укрепляют психологическое здоровье, строят крепкие отношения и добиваются успехов в учебе и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2026-05-09T02:04:33Z</dcterms:created>
  <dcterms:modified xsi:type="dcterms:W3CDTF">2026-05-09T02:04:33Z</dcterms:modified>
</cp:coreProperties>
</file>