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материнским крылом: основные темы и смысл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матери в жизни ребёнка и значение её заботы для развития личности.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Материнство: фундамент семьи и общества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Материнство — не только биологическая функция, но и основа социальных связей. В русской культуре с особым уважением относятся к матери через пословицы и традиции, подчеркивающие её роль поддержки и заботы.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опора: функции и структура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обеспечивает защиту и эмоциональную поддержку, формируя прочный фундамент для развития ребёнка.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играет ключевую роль, влияя на атмосферу дома и воспитание, укрепляя семейные связи.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поколений способствует формированию нравственных ориентиров и гармоничному развитию личности.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роль матери у млекопитающих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заботы у собак и кошек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и кошки активно ухаживают за своими малышами, обучая их важным навыкам и защищая от опасностей внешнего мира.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Кормление и защита детёнышей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 мать кормит потомство молоком, обеспечивает тепло и безопасность. Такое поведение помогает детёнышам расти здоровыми и защищёнными.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поведение обезьян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Обезьяны показывают сложное материнское поведение: обучение, социальное взаимодействие и эмоциональную поддержку младенцам.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Психологическое значение материнской заботы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Материнская поддержка развивает у ребёнка чувство безопасности и уверенность в мире вокруг.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связи с матерью способствуют развитию памяти, мышления и укрепляют самооценку ребёнка.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материнской заботы может вызвать тревожность и замкнутость, что влияет на дальнейшее развитие.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материнской поддержки в России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российских семей характеризуются высокой вовлечённостью матери в воспитание детей.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показывают ключевую роль матери в поддержке и обеспечении благополучия ребенка.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 год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Материнство в великой литературе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Жертвенность в романе М. Горького «Мать»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демонстрирует силу и самоотверженность материнской любви, которая становится основой духовного роста героя.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матери в рассказе И. Тургенева «Муму»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изображает сильную и заботливую женщину, чья любовь и преданность оказывают глубокое влияние на судьбу героя.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Самоотверженность в повести В. Астафьева «Последний поклон»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подчёркивает важность материнской поддержки, как нерушимой опоры в сложных жизненных обстоятельствах.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Материнская забота в пословицах и поговорках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«Без матери и солнце не греет» говорит о необходимости поддержки и теплоте материнской любви.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«Мать родна — доброта без конца» отражает бесконечное терпение и любовь матери в семейной жизни.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«У отца мысль о доме, у матери — о детях» подчёркивает разную, но важную роль родителей.
</a:t>
            </a:r>
            <a:endParaRPr lang="en-US" sz="10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в мировой культуре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ритуалы в честь матери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матери выражают уважение через специальные праздники и обряды, символизирующие благодарность и уважение.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Индия: мать как воплощение божественной заботы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индийской культуре мать почитается как священный символ любви и защиты, что отражается в обрядах и традициях.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Африканские обычаи, посвящённые матерям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различных африканских племенах проводятся церемонии, подчеркивающие важность матери в воспитании и семейных связях.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матерью и ребёнком: теория привязанности
</a:t>
            </a:r>
            <a:endParaRPr lang="en-US" sz="2176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Джона Боулби объясняет, что эмоциональная связь развивается через постоянный уход и внимание матери к ребёнку.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Надежная привязанность создаёт у ребёнка чувство защищённости и уверенности в окружающем мире.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эта связь нарушена, ребёнок может испытывать трудности в общении и в формировании здоровой самооценки.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крепкой привязанности важно для будущей самостоятельности и успешного социального взаимодействия.
</a:t>
            </a:r>
            <a:endParaRPr lang="en-US" sz="9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Материнский труд: мифы и реальность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Совмещение карьеры и материнства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современные женщины успешно строят карьеру, не забывая о материнских обязанностях. Они умело распределяют время между работой и семьей, доказывая, что жертвенность не является единственным вариантом материнства.
</a:t>
            </a:r>
            <a:endParaRPr lang="en-US" sz="896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саморазвитие молодых мам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Сегодняшние матери продолжают обучение и развиваются профессионально. Совмещение учёбы с заботой о детях требует особой организации, но мотивирует к личностному росту и расширяет возможности семьи.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внимания на работе и дома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 стараются оставаться внимательными родителями, несмотря на занятость. Поддержка близких и планирование помогают сохранять гармонию между профессиональными успехами и материнской заботой.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491190"/>
            <a:ext cx="8015700" cy="1815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Мамы вчера и сегодня: ключевые отличия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традиционных и современных ролей матерей показывает изменения в обязанностях, воспитательном подходе и семейных ценностях, при этом любовь остаётся основой материнства.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Материнские роли эволюционировали, от строгих обязанностей к диалогу и развитию, сохраняя базовую ценность любви и заботы.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исследования, 2023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мамы на развитие интересов ребёнка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 активно помогают детям определиться с хобби, выбирая кружки и секции, что способствует развитию творческих и спортивных способностей с ранних лет.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Привлечение детей к любимым делам мам, например, спорту или науке, вдохновляет их и формирует устойчивый интерес к учебе и активности.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детских увлечений через совместные занятия и уважение выбора ребёнка помогает раскрыть потенциал и укрепляет семейные отношения.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в отношениях с мамой и пути их решения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открытого диалога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проблем вовремя и честно позволяет избежать накопления обид. Семьи, практикующие открытое общение, быстрее восстанавливают доверие и взаимопонимание.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кризисы и непонимание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и матери часто сталкиваются с разными взглядами из-за изменений в характере и интересах как детей, так и мам. Понимание и терпение помогают преодолеть эти кризисы без обид.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чувствам друг друга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признании и уважении мнений обеих сторон снижается напряжённость. Это создаёт комфортную атмосферу, где каждый чувствует себя услышанным и ценным.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подростков к мамам: результаты опроса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показал, что большинство подростков открыто обращаются к мамам за советом и поддержкой, что подчёркивает важность эмоциональной близости.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доверия к матерям способствует формированию устойчивых семейных связей и поддержки в переходном возрасте.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2022 год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в неполной семье: особенности материнства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матери-одиночки в воспитании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 неполных семьях берут на себя ответственность и за воспитание, и за обеспечение детей. Их ежедневный труд требует большого терпения и силы характера.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работы и семьи без поддержки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матери справляются с работой и домашними обязанностями без постоянной помощи. Социальные программы и сообщества помогают облегчить их нагрузку.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поддержки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государства и общества в виде льгот и специальных служб становится важной опорой для матерей в неполных семьях, помогая им успешно справляться с вызовами.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семейных ролей: папа и мама вместе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отцы всё активнее вовлекаются в воспитание, разделяя с матерями заботы о детях и создавая совместное пространство для развития.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выполнение домашних обязанностей укрепляет семейные отношения и даёт детям пример равенства и взаимопомощи.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обоих родителей способствует формированию у ребёнка чувства уверенности и безопасности в семье.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воспитание помогает родителям лучше понимать друг друга и создавать более гармоничную семейную атмосферу.
</a:t>
            </a:r>
            <a:endParaRPr lang="en-US" sz="9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материнству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 сталкиваются с необходимостью справляться с информационной перегрузкой и быстро меняющимися требованиями общества к родительству.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Совмещение работы и ухода за детьми требует от мам высокой организации и эмоциональной устойчивости для сохранения баланса.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самостоятельности детей и влияние интернета предъявляют новые вызовы, требующие знаний в области психологии и коммуникаций.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 и онлайн-сообщества становятся важными ресурсами поддержки, помогая матерям адаптироваться к современным условиям.
</a:t>
            </a:r>
            <a:endParaRPr lang="en-US" sz="9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мамы и их вклад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Юрия Гагарина — первые наставники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и мать будущего космонавта способствовали развитию его интереса к технике и авиации, что заложило основу для выдающейся карьеры.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Аллы Пугачёвой — источник силы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Алла Пугачёва неоднократно подчёркивала роль матери в своём успехе. Тёплая поддержка семьи стала фундаментом её уверенности и творческого пути с детства.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Материнское влияние в жизни известных личностей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биографиях знаменитостей прямо отмечается, что материнская любовь и поддержка помогали преодолевать трудности и достигать высоких результатов.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Материнская забота — основа жизни и развития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Материнская забота формирует личность и поддерживает развитие ребёнка, оставаясь универсальной ценностью. Сегодня важно уважать и поддерживать матерей, укрепляя семейные связи и традиции.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2026-05-08T18:38:19Z</dcterms:created>
  <dcterms:modified xsi:type="dcterms:W3CDTF">2026-05-08T18:38:19Z</dcterms:modified>
</cp:coreProperties>
</file>