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расселения: как люди распределяются по 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40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природа, экономика и история формируют сеть поселений и качество жизни?
</a:t>
            </a:r>
            <a:endParaRPr lang="en-US" sz="420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изучает системы расселения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людей не случайно: его задают климат, рельеф, ресурсы, транспорт и уровень развития хозяйства. В России это особенно видно по различиям между Европейской и Азиатской частью, центром и периферией, крупными городами и удалёнными территориями.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 состав системы расселения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6225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сеть поселений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расселения объединяет города, посёлки и сёла в пространственную сеть, где населённые пункты связаны трудовыми, транспортными и культурными отношениями, а не существуют изолированно.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375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и зоны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системы есть опорные центры, которые притягивают население, обеспечивают рабочие места и услуги, а также формируют зоны ежедневных поездок и повседневных связей.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3450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 мобильность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имеют места, где сосредоточены управление, образование, медицина, торговля и транспорт. Именно они определяют интенсивность перемещений и устойчивость всей территориальной структуры.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расселения и их признаки
</a:t>
            </a:r>
            <a:endParaRPr lang="en-US" sz="2977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расселения определяется сочетанием функций территории и степенью концентрации населения.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функций сосредоточено на территории, тем выше плотность населения и сложнее структура расселения.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система расселения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влияние природы, хозяйства и транспорта на развитие поселений.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населённых пунктов
</a:t>
            </a:r>
            <a:endParaRPr lang="en-US" sz="2804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морские побережья, плодородные равнины и районы добычи ресурсов часто становятся первыми точками заселения, потому что дают воду, транспортные возможности и условия для хозяйства.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Социально-экономическое притяжение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предприятия, университеты, административные функции и транспортные узлы усиливают рост городов, превращая их в центры занятости, образования и повседневных услуг.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факторов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развиваются пункты, где природные преимущества совпадают с выгодным положением на дорогах и в системе расселения. Именно такие места становятся опорными узлами территории.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в России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середины XX века города стали главным пространством жизни населения, а крупнейшие центры усилили своё притяжение за счёт работы, образования и услуг.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показывает длительную урбанизацию: быстрый рост сменился замедлением, но городское население остаётся доминирующим.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переписей населения и официальной статистики России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населённых пунктов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9427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крупнейшим и крупным городам тяготеют управление, вузы, больницы, промышленность и транспортные узлы. Они обслуживают не только собственных жителей, но и обширные прилегающие территории.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76372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и малые города, а также посёлки выполняют промежуточные функции: обеспечивают занятость, повседневные услуги и связь между крупными центрами и сельской местностью.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3317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населённые пункты ориентированы на местные потребности и ближайшее окружение. Их роль особенно заметна там, где важны землепользование, сезонная занятость и поддержание расселённой сети.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агломерация и её признаки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 окружение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Агломерация формируется вокруг крупного города-ядра, к которому тяготеют ближайшие населённые пункты. Между ними складываются ежедневные трудовые, учебные и бытовые поездки.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рынок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агломерации могут жить в одном месте, а работать в другом. Это создаёт единое пространство занятости, где решения о передвижении зависят от времени и доступности транспорта.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агломерации характерны общая транспортная сеть, связанные системы услуг и расширяющиеся пригороды. Такая структура ускоряет рост территории, но усиливает нагрузку на дороги и коммуникации.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взаимосвязь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теснее связи между ядром и пригородами, тем сильнее выражена агломерация. Она становится самостоятельным узлом расселения с высокой концентрацией населения и функций.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 периферия: различия в условиях жизни
</a:t>
            </a:r>
            <a:endParaRPr lang="en-US" sz="261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заметен не только в числах, но и в повседневном опыте: время поездок, выбор услуг и доступность рабочих мест существенно отличаются.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концентрирует ресурсы и возможности, а периферия чаще сталкивается с удалённостью и дефицитом инфраструктуры.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сравнение по показателям территориальной доступности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71330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37783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3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расселение и его современная трансформация
</a:t>
            </a:r>
            <a:endParaRPr lang="en-US" sz="2232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природой
</a:t>
            </a:r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поселения чаще возникают там, где условия благоприятны для земледелия, животноводства или лесного хозяйства. Поэтому их сеть обычно разрежена и сильнее зависит от ландшафта и ресурсов.
</a:t>
            </a:r>
            <a:endParaRPr lang="en-US" sz="1155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Укрупнение поселений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малые деревни постепенно теряют жителей, а функции обслуживания переходят к более крупным сёлам. Такие опорные центры концентрируют школу, медпункт, торговлю и транспорт.
</a:t>
            </a:r>
            <a:endParaRPr lang="en-US" sz="1134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Пригородные изменения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городов сельские поселения нередко меняют привычный уклад: часть жителей ездит на работу в город, появляются дачные и жилые функции, усиливается связь с агломерацией.
</a:t>
            </a:r>
            <a:endParaRPr lang="en-US" sz="114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традиций
</a:t>
            </a:r>
            <a:pPr algn="ctr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удалённых районах сельское расселение остаётся основой местного образа жизни. Там чаще сохраняются традиционные формы хозяйства, более тесная общинная связь и зависимость от местных условий.
</a:t>
            </a:r>
            <a:endParaRPr lang="en-US" sz="12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7428" y="1128900"/>
            <a:ext cx="3130345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неравномерного расселения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расселение усиливает различия между территориями и повышает затраты на поддержание инфраструктуры и социальных услуг.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пространственная неравномерность отражается на населении и инфраструктуре.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концентрации населения в крупных городах
</a:t>
            </a:r>
            <a:endParaRPr lang="en-US" sz="2188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цепочку изменений, возникающих при росте крупного городского центра.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Полицентрическая модель расселения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опорных центров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такой модели функции распределяются между несколькими крупными городами, поэтому нагрузка не сосредотачивается в одном ядре. Это делает развитие территории более сбалансированным и устойчивым.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2200" y="2375555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доступ к услугам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регион имеет несколько сильных центров, жителям проще добираться до образования, медицины и работы. Снижается зависимость от одного мегаполиса и уменьшается маятниковая миграция.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32200" y="3621949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для больших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Полицентричность особенно полезна там, где территория велика, а природные и хозяйственные условия резко различаются. В таких странах один центр не способен эффективно обслуживать все районы.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городов в системе расселения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Функциональный профиль города определяет его роль в регионе: от управления и производства до образования, культуры и отдыха.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функций совмещает город, тем шире его влияние и тем выше его место в иерархии расселения.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8925" y="120715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автомагистрали и речные пути связывают населённые пункты в единую сеть. Вдоль этих направлений быстрее возникают новые поселения, складываются рынки и усиливаются хозяйственные связи.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788925" y="230260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посёлки, расположенные на пересечении путей сообщения, получают преимущество в перевозках, торговле и доступе к рабочей силе. Это ускоряет их развитие по сравнению с изолированными территориями.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788925" y="339805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транспортная доступность, тем шире зона притяжения центра. Люди готовы ездить дальше за услугами и работой, если дороги и пересадки позволяют делать это быстро и регулярно.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2" name="Text 4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как каркас расселения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71330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37783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расселения и качество жизни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услугам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школа, больница и учреждения повседневного обслуживания, тем меньше времени уходит на поездки. Это особенно важно для семей с детьми, пожилых людей и жителей удалённых районов.
</a:t>
            </a:r>
            <a:endParaRPr lang="en-US" sz="1131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доступность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связанная сеть расселения делает передвижение проще и дешевле. Регулярный транспорт помогает добираться до работы, учёбы и медицинской помощи без длительных потерь времени.
</a:t>
            </a:r>
            <a:endParaRPr lang="en-US" sz="1169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занятости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сосредоточены рабочие места, население получает больше шансов на трудоустройство и профессиональный рост. Разрыв между центром и периферией ограничивает выбор и усиливает вынужденную миграцию.
</a:t>
            </a:r>
            <a:endParaRPr lang="en-US" sz="111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территории развиты неравномерно, различается и качество жизни. Доступ к услугам, доходам и инфраструктуре зависит не только от личных усилий, но и от места проживания.
</a:t>
            </a:r>
            <a:endParaRPr lang="en-US" sz="11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177563"/>
            <a:ext cx="3982500" cy="2676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устойчивого развития расселения
</a:t>
            </a:r>
            <a:endParaRPr lang="en-US" sz="2862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условия, при которых система расселения остаётся экономически эффективной и социально доступной.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расселение возможно, когда экономическая эффективность сочетается с доступностью услуг и более равномерным развитием территории.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материалы по региональному развитию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примеры пространственной организации расселения
</a:t>
            </a:r>
            <a:endParaRPr lang="en-US" sz="1998" dirty="0"/>
          </a:p>
        </p:txBody>
      </p:sp>
      <p:sp>
        <p:nvSpPr>
          <p:cNvPr id="9" name="Text 2"/>
          <p:cNvSpPr txBox="1"/>
          <p:nvPr/>
        </p:nvSpPr>
        <p:spPr>
          <a:xfrm>
            <a:off x="99427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Японии характерны плотная сеть городов, высокая транспортная связанность и концентрация населения в прибрежных районах. Это связано с особенностями рельефа, дефицитом пространства и развитием морских связей.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76372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особенно заметны крупные городские агломерации, широкое распространение пригородов и субурбанизация. Население и функции расселения распределяются по обширным урбанизированным зонам вокруг ведущих центров.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3317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население резко сосредоточено в европейской части страны, тогда как восточные и северные территории заселены значительно реже. Такая структура отражает историческое освоение, климат и транспортную доступность.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0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как зеркало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расселения показывает, как природа, экономика, транспорт и история вместе формируют пространство жизни людей. От её устройства зависят доступность услуг, развитие регионов и уровень пространственного неравенства.
</a:t>
            </a:r>
            <a:endParaRPr lang="en-US" sz="41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2026-06-03T04:52:49Z</dcterms:created>
  <dcterms:modified xsi:type="dcterms:W3CDTF">2026-06-03T04:52:49Z</dcterms:modified>
</cp:coreProperties>
</file>