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рациональным и действительным показателями
</a:t>
            </a:r>
            <a:endParaRPr lang="en-US" sz="2047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корней к непрерывным функциям: степень расширяется, не теряя своих свойств.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целого показателя к обобщению понятия степени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степень описывает повторное умножение, затем через дробные показатели связывается с корнями, а далее через действительные — с непрерывной показательной функцией. В этой теме важно не только уметь вычислять, но и понимать, когда выражение имеет смысл.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её базовые элементы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a^n читается как степень числа a с показателем n. Основание показывает, какое число умножается, а показатель — сколько раз выполняется это действие в привычной школьной интерпретации.
</a:t>
            </a:r>
            <a:endParaRPr lang="en-US" sz="798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a≠0 и целых m, n выполняются правила a^m·a^n=a^(m+n) и (a^m)^n=a^(mn). Они позволяют упрощать выражения и переходить от сложной записи к более удобной форме.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a≠0, то a^0=1. Это правило согласует общие законы степеней и делает возможным единообразное описание последовательностей и формул, где показатель меняется в широких пределах.
</a:t>
            </a:r>
            <a:endParaRPr lang="en-US" sz="798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a^(-n)=1/a^n показывает, что отрицательная степень означает обратное число. Такое определение требует, чтобы основание было отлично от нуля, иначе деление невозможно.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допустимого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0^0 в школьном курсе не определяют, потому что оно не вписывается в привычные свойства степеней без противоречий. Этот случай рассматривают как исключение из правил.
</a:t>
            </a:r>
            <a:endParaRPr lang="en-US" sz="8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показателя степени отличаются записью, смыслом и условиями существования выражения.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показателя степени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класс показателей, тем строже условия на основание и область определения, особенно при отрицательных числах и чётных корнях.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показатель как корень и степень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m/n, где m — целое число, а n — натуральное, задаёт корневую форму записи. При положительном основании его удобно понимать как сочетание возведения в степень и извлечения корня.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имеет вид a^(m/n)=√[n](a^m). Она показывает, что дробный показатель не вводит новую операцию, а объединяет уже известные действия в одном выражении.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существования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a&gt;0 выражение определено в действительных числах при любом натуральном n. Именно положительность основания позволяет избежать противоречий, связанных с чётными корнями из отрицательных чисел.
</a:t>
            </a:r>
            <a:endParaRPr lang="en-US" sz="88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8^(2/3), 27^(1/3) и 16^(¾) наглядно показывают, как дробная степень превращается в корень, а затем в обычное число, удобное для дальнейших вычислений.
</a:t>
            </a:r>
            <a:endParaRPr lang="en-US" sz="9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запись позволяет получать целые значения из выражений, которые сначала выглядят нестандартно. Это особенно удобно при проверке равенств и преобразовании формул.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рациональные показатели связывают корни и степени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дробные показатели могут приводить к простым целым результатам, если основание подобрано согласованно с показателем.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правилам степеней с рациональным показателем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с рациональным показателем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a&gt;0 и рациональных r, s сохраняется правило a^r·a^s=a^(r+s). Оно остаётся верным и для дробных показателей, если каждое выражение определено в действительных числах.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(a^r)^s=a^(rs) позволяет последовательно преобразовывать выражения, не меняя их значения. В дробном случае особенно важно следить за тем, чтобы основание было положительным.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дробные показатели часто приводят к общему знаменателю, а затем используют свойства корней. Такой подход делает преобразования понятными и позволяет избежать лишних действий.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(ab)^r=a^r b^r удобно при упрощении выражений, но требует аккуратности: оба множителя должны принадлежать области допустимых значений, иначе равенство теряет смысл.
</a:t>
            </a:r>
            <a:endParaRPr lang="en-US" sz="11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вычисления степени с дробным показателем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школьному правилу: сначала проверяется основание, затем — знаменатель показателя и существование выражения.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рациональными показателями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области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применять формулы без проверки основания. При отрицательном числе и чётном знаменателе дробная степень не имеет действительного значения, даже если запись выглядит формально корректной.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равных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автоматически считать, что a^(m/n) и (a^m)^(1/n) всегда совпадают. При отрицательных основаниях и чётных корнях эти формы могут вести себя по-разному.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пытаются сокращать показатели у степеней с разными основаниями, будто это обычные дроби. Такое преобразование недопустимо, потому что свойства степеней работают только внутри одного основания.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условия существования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забывать, что знак основания и чётность знаменателя определяют, существует ли выражение в действительных числах. Без этой проверки вычисление может оказаться бессмысленным.
</a:t>
            </a:r>
            <a:endParaRPr lang="en-US" sz="8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дробная степень остаётся в области действительных чисел, а когда требует расширения понятия числа.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выражений с рациональным показателем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 — сочетание знака основания и чётности знаменателя: именно оно решает, существует ли выражение в действительных числах.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действительному показателю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дробной записи к непрерывной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показатель перестаёт быть целым, запись степени уже нельзя понимать только как повторное умножение. Для положительного основания она превращается в удобный способ задать корень, а затем — значение функции на любом действительном аргументе.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логарифмом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a^x=e^(x ln a) показывает, что степень с действительным показателем не возникает «вдруг», а опирается на знакомую школьную связку между показательной и логарифмической функциями. Именно логарифм обеспечивает согласованность определения.
</a:t>
            </a:r>
            <a:endParaRPr lang="en-US" sz="83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линия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y=a^x каждая точка плавно переходит в следующую, без разрывов и скачков. Это важно для понимания: действительный показатель позволяет описывать не отдельные случаи, а целое множество промежуточных значений.
</a:t>
            </a:r>
            <a:endParaRPr lang="en-US" sz="91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x=0 и x=1 позволяют быстро увидеть масштаб изменения. При одинаковом наборе аргументов графики ведут себя зеркально по отношению к росту.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функции y=a^x при разных основаниях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определяет направление изменения функции: при a&gt;1 она возрастает, при 0&lt;a&lt;1 — убывает, сохраняя непрерывность и точку пересечения с осью ординат.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свойствам показательной функции y=a^x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a^x определяют через логарифм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не разрушает привычные правила: a^(x+y)=a^x a^y и (a^x)^y=a^(xy). Это особенно важно, потому что свойства остаются верными не только для целых, но и для любых действительных показателей.
</a:t>
            </a:r>
            <a:endParaRPr lang="en-US" sz="79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a&gt;0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логарифм ln a существует только для положительных чисел. Поэтому именно положительность основания делает возможной логарифмическую запись и гарантирует, что степень определена в действительных числах.
</a:t>
            </a:r>
            <a:endParaRPr lang="en-US" sz="68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a^x=e^(x ln a) задаёт степень для любого действительного x, если a&gt;0. Она превращает ранее изученные свойства в единое определение, пригодное для анализа функции.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логарифм показательная функция получает строгую основу: дробные и иррациональные показатели описываются одним правилом. Это объединяет вычисления, графики и преобразования формул в одну систему.
</a:t>
            </a:r>
            <a:endParaRPr lang="en-US" sz="7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основные формулы и условия, при которых они сохраняются в действительных числах.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степени с действительным показателем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опираются на положительность основания и на определение через логарифм; без этих условий формулы в действительных числах не гарантируются.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08" y="1959900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рациональных и действительных показателей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конкретные вычисления через корни и степени. Удобен в ручных преобразованиях, когда выражение можно свести к извлечению корня или возведению в целую степень.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непрерывное изменение величины на всей числовой оси. Именно он нужен в моделях роста, распада, накопления и других процессов, где аргумент может быть нецелым.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Дробный показатель показывает, что корень и степень — не отдельные темы, а две формы одной записи. Это делает вычисления более компактными и позволяет менять вид выражения.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показатели входят в более широкий класс действительных. Поэтому изучение темы идёт как последовательное расширение одного понятия без потери основных законов.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корректности выражения со степенью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типа показателя, знака основания и формы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прикладных задач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который считают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модели роста населения или числа бактерий величина меняется не только по целым периодам. Формула вида N(t)=N0·a^t позволяет подставлять дробные и действительные значения времени, чтобы описывать промежуточные моменты между наблюдениями.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Проценты, которые продолжаются непрерывно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сложных процентах показатель часто отражает не просто число лет, а любую долю периода. Благодаря этому можно оценивать сумму в середине срока и строить более точные финансовые расчёты без скачков между моментами времени.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 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Экспоненциальная запись встречается и в описании радиоактивного распада, и в некоторых шкалах, где важна не отдельная точка, а плавное изменение. График такой зависимости наглядно показывает, как действительный показатель задаёт непрерывный процесс.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основание положительно, поэтому результат можно получить в действительных числах и сравнить с другими значениями.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вычисления степеней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Дробный и действительный показатели часто дают целые или приближённые нецелые результаты, расширяя круг вычислимых выражений.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стандартным примерам вычисления степеней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записи помогают быстро перейти от корней к показательной функции и обратно, не теряя области определения и логической связности темы.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Суммирование материала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 темы стоит держать в памяти как базовый набор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 единая идея расширения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показатели связывают степени с корнями, а действительные показывают непрерывность показательной функции. При a&gt;0 оба случая подчиняются общим законам и становятся основой для логарифмов, функций и моделей реальных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2026-05-30T03:36:56Z</dcterms:created>
  <dcterms:modified xsi:type="dcterms:W3CDTF">2026-05-30T03:36:56Z</dcterms:modified>
</cp:coreProperties>
</file>