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550" y="346250"/>
            <a:ext cx="81447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учение: ключевые идеи и темы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живые организмы меняются и приспосабливаются со временем.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научное общество начало интенсивно изучать природу, опираясь на труды Ламарка и Дарвина. Ранее преобладали взгляды креационизма и фиксизма, не объяснявшие причин изменчивости.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пришли идеи об изменении видов?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предложил, что живые существа со временем становятся сложнее. Он описал механизм, где усилия организма могут влиять на признаки, которые затем передаются потомкам.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понимание постепенных изменений организмов
</a:t>
            </a:r>
            <a:endParaRPr lang="en-US" sz="1233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Идея, что свойства, полученные за жизнь, могут передаваться потомкам, стала основой для дальнейших исследований в биологии и заложила фундамент эволюционных учений.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приобретённых признаков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Жана-Батиста Ламарка в основы эволюции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1859 году Дарвин изложил принцип естественного отбора, объясняя, как в природе выживают наиболее приспособленные особи, передавая свои признаки дальше.
</a:t>
            </a:r>
            <a:endParaRPr lang="en-US" sz="805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Опубликование «Происхождения видов»
</a:t>
            </a:r>
            <a:endParaRPr lang="en-US" sz="935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показал, что разнообразие признаков между особями – ключевой фактор, благодаря которому популяции адаптируются к изменяющимся условиям среды.
</a:t>
            </a:r>
            <a:endParaRPr lang="en-US" sz="805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как двигатель эволюции
</a:t>
            </a:r>
            <a:endParaRPr lang="en-US" sz="971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и естественный отбор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отражает уникальные отличия между особями одного вида, позволяя естественному отбору выбирать лучшие черты.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обеспечивает передачу признаков от родителей к потомству, закрепляя успешные изменения в поколениях.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способствует выживанию и размножению наиболее приспособленных организмов, формируя разнообразие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эволюционного учения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темпы эволюции у организмов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 коротким жизненным циклом имеют высокую скорость эволюционных изменений.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поколение, тем быстрее популяция адаптируется к изменениям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даёт основу для отбора: у бабочек разная окраска помогает маскироваться и избегать хищников.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 приобретённая изменчивость по-разному влияют на эволюционные процессы и приспособляемость видов.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изменчивости в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случайные изменения в ДНК, способные создавать новые признаки, иногда полезные для выживания.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Комбинации генов при размножении приводят к новым комбинациям наследственных характеристик.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обеспечивают устойчивость к неблагоприятным условиям, как у бактерий, устойчивых к антибиотикам.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структуры ДНК раскрывает фундаментальные процессы формирования биологического разнообразия.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механизмы изменчивости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617404"/>
            <a:ext cx="4063200" cy="23960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механизмы передачи генетической информации и их примеры.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наследования обеспечивают разнообразие и развитие адаптаций у организмов.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генетические исследования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наследования признаков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жирафов с длинной шеей лучше добывают пищу, что увеличивает их шансы выжить и размножиться.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бактериальных сообществах антибиотики стимулируют появление и распространение устойчивых штаммов.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формирует виды, которые оптимально приспособлены к условиям окружающей среды.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Проявления естественного отбора в природе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и его примеры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— процесс, при котором человек сознательно выбирает животных или растения с желаемыми признаками для разведения. Это позволяет получить новые породы собак с определённым характером или сортовые растения с улучшенными свойствами.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естественного отбора, искусственный направлен на конкретные цели, например, улучшение урожайности или эстетики. Примером служит выведение крупноплодной пшеницы, которая лучше подходит для сельского хозяйства и питания.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популяции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этапе часть популяции отделяется географически или экологофарматически, ограничивая обмен генами с остальными особями. Это создает условия для формирования новых признаков.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изменений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Изолированные группы постепенно накапливают генетические и морфологические различия, адаптируясь к новым условиям среды обитания без смешивания с исходной группой.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нового вида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различия становятся значительными, популяции теряют способность скрещиваться друг с другом, что приводит к появлению отдельного вида с уникальными характеристиками.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видообразования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видообразования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нового вида через изоляцию и генетические различия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находки показывают окаменелости переходных форм, таких как археоптерикс, соединяющий признаки птиц и рептилий, подтверждая эволюционную связь.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строения органов — гомологии — у разных видов, например, конечности млекопитающих и крылья птиц, указывает на общее происхождение и эволюционные преобразования.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показывают высокое сходство ДНК родственных видов, что подтверждает их родственность и постепенное разделение от общего предка.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в поддержку эволюционной теории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1960–2020 гг.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Резистентность бактерий: современный пример эволюции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антибиотиков усилило естественный отбор бактерий с мутациями, обеспечивающими выживание в присутствии лекарств. Это привело к быстрому росту устойчивых штаммов.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демонстрируют, что эволюция бактерий происходит как адаптация к изменяющимся условиям, что требует новых подходов в медицине для борьбы с инфекциями.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человека и шимпанзе совпадает более чем на 98%, что свидетельствует о близком эволюционном родственнике и общем предке, жившем миллионы лет назад.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сходство человека и шимпанзе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лабораториях ученые наблюдают генетические изменения плодовых мушек, которые происходят быстро из-за короткого жизненного цикла, показывая механизмы эволюции в реальном времени.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Отслеживание эволюции на дрозофилах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доказательства эволюции в природе и науке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Креационизм предлагает идею творения жизни высшими силами, противопоставляя её научным эволюционным теориям, но не имеет научных подтверждений.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катастроф объясняет внезапные изменения в биосфере резкими природными катастрофами, влияя на скорость и направленность эволюции.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Неодарвинизм объединяет дарвиновские идеи с генетикой, позволяя глубже понять механизмы наследственности и изменчивости в эволюции.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 происхождении жизни и некоторых процессов остаются открытыми, требуя дальнейших исследований на стыке биологии, химии и физики.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гипотезы и нерешённые вопросы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69" y="14404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0294" y="31370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медицины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создавать новые лекарства и понимать механизмы болезней, включая эволюцию патогенов и антибиотикорезистентность.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Объясняет важность сохранения видов и экосистем для устойчивости природы и предотвращения утраты ценных ресурсов.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экологических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прогнозировать реакции организмов на изменения климата и антропогенные воздействия, что важно для устойчивого развития.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 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основу для создания генетически модифицированных культур и животных с улучшенными свойствами и устойчивостью.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эволюционной теории для науки и общества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искусственного отбора и современных генетических методов создаются растения и животные с улучшенными качествами, повышая урожайность и устойчивость к болезням.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и селекция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животные, такие как собаки и кошки, возникли благодаря селекции, направленной на полезные или эстетические черты, что отражает эволюционный процесс под контролем человека.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технологии и селекция в повседневной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объясняет многообразие жизни и служит фундаментом для биологических и экологических наук. Она помогает ответственно относиться к природе и открывает пути для научного прогресса.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эволюционного учения в современном мире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2026-05-09T20:50:21Z</dcterms:created>
  <dcterms:modified xsi:type="dcterms:W3CDTF">2026-05-09T20:50:21Z</dcterms:modified>
</cp:coreProperties>
</file>