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Live and Learn: учимся каждый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растёт вместе с тем, кто учится каждый день.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седьмом классе английский уже нужен для чтения, диалогов и коротких письменных работ. Ошибки становятся заметнее, а значит, появляется шанс учиться точнее и увереннее, шаг за шагом улучшая результат.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English важен в 7 классе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пословицы «Live and learn»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128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переводится как «живи и учись». Оно напоминает, что новые знания приходят не только на уроках, но и в повседневных ситуациях, когда мы слышим, читаем и пробуем что-то сами.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302358" y="29128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её используют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эту фразу говорят, когда человек узнаёт что-то новое, замечает ошибку или меняет своё мнение. Пословица звучит спокойно и показывает, что ошибаться естественно для обучения.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82633" y="382939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всю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выражения связан с идеей lifelong learning — обучения на протяжении всей жизни. Знания не заканчиваются после урока: они продолжаются дома, в общении, чтении и практических заданиях.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22075" y="50337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Семикласснику важно понимать, что успех в языке зависит не от одного объяснения, а от повторения и применения. Чем чаще слова и правила встречаются в деле, тем прочнее они запоминаются.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302358" y="50337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помогает смотреть на учёбу как на постепенный процесс. Каждый новый пример, текст или диалог добавляет опыт и делает английский язык более понятным и полезным.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на уроке английского как часть обучения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52427" y="2406651"/>
            <a:ext cx="5457822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показывает пробел
</a:t>
            </a:r>
            <a:pPr algn="l" indent="0" marL="0">
              <a:lnSpc>
                <a:spcPct val="100000"/>
              </a:lnSpc>
              <a:buNone/>
            </a:pPr>
            <a:r>
              <a:rPr lang="en-US" sz="6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окончание глагола, пропущенный предлог или спутанный порядок слов сразу подсказывают, какую тему нужно повторить. Ошибка — это не провал, а полезный сигнал для дальнейшей работы.
</a:t>
            </a:r>
            <a:endParaRPr lang="en-US" sz="1490" dirty="0"/>
          </a:p>
        </p:txBody>
      </p:sp>
      <p:sp>
        <p:nvSpPr>
          <p:cNvPr id="12" name="Text 3"/>
          <p:cNvSpPr txBox="1"/>
          <p:nvPr/>
        </p:nvSpPr>
        <p:spPr>
          <a:xfrm>
            <a:off x="352427" y="3140476"/>
            <a:ext cx="5457822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запоминается лучше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сам находит и исправляет неточность, правило запоминается прочнее, чем после простого чтения теории. Практика помогает связать форму слова с правильным употреблением.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52427" y="3874301"/>
            <a:ext cx="5457822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семиклассников часто встречаются фразы вроде He go to school вместо He goes to school или I am like music вместо I like music. Также бывает неверное чтение окончания -ed.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52427" y="4608127"/>
            <a:ext cx="5457822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росту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ошибку заметили сразу, её легче исправить и не повторять в следующем задании. Постепенно уменьшается число ошибок в письме, чтении и устной речи.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352427" y="5341953"/>
            <a:ext cx="5457822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отношение к ошибкам делает урок английского продуктивнее. Ученику легче задавать вопросы, просить объяснение и пробовать снова, не боясь сделать неточный ответ.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134057"/>
            <a:ext cx="7101300" cy="2589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учить английский лучше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регулярные действия дают более прочный результат, чем редкая подготовка перед уроком.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важнее объёма: маленькие привычки постепенно делают знания устойчивыми.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теме «Live and learn»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роста правильных ответов, заметно уменьшается число ошибок в словах, грамматике и чтении.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регулярнее практика, тем точнее речь и спокойнее ответ.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динамика по материалам темы презентации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растёт результат при регулярной практике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5054" y="2313150"/>
            <a:ext cx="502200" cy="44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0404" y="2293800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3929" y="2313150"/>
            <a:ext cx="502200" cy="44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93479" y="2313150"/>
            <a:ext cx="502200" cy="44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34423" y="2293800"/>
            <a:ext cx="424462" cy="48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Навыки, которые нужны для изучения английского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925063" y="2963375"/>
            <a:ext cx="18789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 деталям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932554" y="3653800"/>
            <a:ext cx="18789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замечать окончание слова, порядок слов и маленькие различия между похожими формами. Именно такие детали часто определяют, будет ответ правильным или нет.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81862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30893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восприятие на слух помогает понимать слова в диалогах, песнях и объяснениях учителя. Это особенно важно, когда английская речь звучит быстрее, чем учебный текст.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18393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 пониманием
</a:t>
            </a:r>
            <a:endParaRPr lang="en-US" sz="1800" dirty="0"/>
          </a:p>
        </p:txBody>
      </p:sp>
      <p:sp>
        <p:nvSpPr>
          <p:cNvPr id="16" name="Text 7"/>
          <p:cNvSpPr txBox="1"/>
          <p:nvPr/>
        </p:nvSpPr>
        <p:spPr>
          <a:xfrm>
            <a:off x="519140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должен находить главную мысль текста, искать знакомые слова и понимать смысл по контексту. Такой навык облегчает чтение рассказов, заданий и коротких сообщений.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729348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написания
</a:t>
            </a:r>
            <a:endParaRPr lang="en-US" sz="1800" dirty="0"/>
          </a:p>
        </p:txBody>
      </p:sp>
      <p:sp>
        <p:nvSpPr>
          <p:cNvPr id="18" name="Text 9"/>
          <p:cNvSpPr txBox="1"/>
          <p:nvPr/>
        </p:nvSpPr>
        <p:spPr>
          <a:xfrm>
            <a:off x="730095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перечитывать свои записи помогает находить пропущенные буквы, окончания и неверные формы. Аккуратность в письме делает ответы понятнее и точнее.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9395563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и вопросы
</a:t>
            </a:r>
            <a:endParaRPr lang="en-US" sz="1800" dirty="0"/>
          </a:p>
        </p:txBody>
      </p:sp>
      <p:sp>
        <p:nvSpPr>
          <p:cNvPr id="20" name="Text 11"/>
          <p:cNvSpPr txBox="1"/>
          <p:nvPr/>
        </p:nvSpPr>
        <p:spPr>
          <a:xfrm>
            <a:off x="94030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со словарём и умение задавать вопросы помогают быстро уточнять значение слова или правило. Это полезно на уроке, дома и при подготовке к контрольной работе.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ошибки к правильному ответу в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превратить неточность в новое знание, которое можно использовать снова.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ещё встречается английский язык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экране и в игре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телефоне, в приложениях и компьютерных играх английские слова встречаются почти каждый день. Даже короткие надписи вроде play, menu или start помогают быстрее привыкать к языку и понимать его без перевода.
</a:t>
            </a:r>
            <a:endParaRPr lang="en-US" sz="1799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дороге и в городе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Туристические указатели, названия станций и надписи на упаковках часто используют английский. Слова hello, stop и like встречаются в самых простых ситуациях, поэтому школьнику полезно узнавать их сразу.
</a:t>
            </a:r>
            <a:endParaRPr lang="en-US" sz="1799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музыке и видео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фильмы и короткие ролики дают живые примеры речи. Там можно услышать знакомые выражения, увидеть их в контексте и понять, как английский используется не только в учебнике, но и в реальной жизни.
</a:t>
            </a:r>
            <a:endParaRPr lang="en-US" sz="179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2621294"/>
            <a:ext cx="6463500" cy="27469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запоминаются лучше, когда они встречаются в предложениях, диалогах и коротких текстах.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работают способы, где слово сразу связано с примером и смыслом.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теме «Live and learn»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 не очень полезные способы учить слова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английский язык меняется со временем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ситуации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звучать по-разному в учебнике, сообщении, разговоре или песне. Школьнику важно замечать не только перевод, но и контекст употребления.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открытия и цифровые технологии приносят в английский язык новые термины. Часть из них быстро входит в школьные тексты и разговорную речь, поэтому словарь постоянно расширяется.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спорт и интернет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песни, спортивные трансляции и онлайн-общение распространяют новые выражения очень быстро. Одни слова становятся привычными, а другие через некоторое время почти не встречаются.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для ученика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язык меняется постоянно, знания тоже нужно обновлять. Именно поэтому пословица «Live and learn» точно передаёт идею непрерывного обучения.
</a:t>
            </a:r>
            <a:endParaRPr lang="en-US" sz="1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занятия задают основу, а внеурочные источники добавляют живые примеры и новые выражения.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 — уроки, но устойчивый прогресс дают и дополнительные способы общения с языком.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содержанию презентации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семиклассники чаще получают английский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25244" y="4018584"/>
            <a:ext cx="3825456" cy="187910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717105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новых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список проще повторить и легче удержать в памяти. Если слова встречаются каждый день, они быстрее переходят из пассивного запаса в активный и начинают использоваться в ответах.
</a:t>
            </a:r>
            <a:endParaRPr lang="en-US" sz="1700" dirty="0"/>
          </a:p>
        </p:txBody>
      </p:sp>
      <p:sp>
        <p:nvSpPr>
          <p:cNvPr id="11" name="Text 2"/>
          <p:cNvSpPr txBox="1"/>
          <p:nvPr/>
        </p:nvSpPr>
        <p:spPr>
          <a:xfrm>
            <a:off x="4668689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одного грамматического правила помогает не перегружаться и замечать закономерности. Такой подход особенно полезен перед проверочной работой, когда нужно быстро освежить именно нужную тему.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8620273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абзац текста даёт тренировку чтения, понимания и поиска знакомых слов. Даже небольшой фрагмент помогает увидеть, как новые слова работают в настоящем контексте.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717105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вслух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Произнесение слов и предложений укрепляет произношение и уверенность. Когда ученик слышит собственную речь, ему легче заметить ошибки и исправить их без спешки.
</a:t>
            </a:r>
            <a:endParaRPr lang="en-US" sz="1700" dirty="0"/>
          </a:p>
        </p:txBody>
      </p:sp>
      <p:sp>
        <p:nvSpPr>
          <p:cNvPr id="14" name="Text 5"/>
          <p:cNvSpPr txBox="1"/>
          <p:nvPr/>
        </p:nvSpPr>
        <p:spPr>
          <a:xfrm>
            <a:off x="4668689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результат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10–15 минут создают привычку и делают уроки спокойнее. Маленький объём работы не утомляет, но постепенно даёт прочный и заметный результат.
</a:t>
            </a:r>
            <a:endParaRPr lang="en-US" sz="1700" dirty="0"/>
          </a:p>
        </p:txBody>
      </p:sp>
      <p:sp>
        <p:nvSpPr>
          <p:cNvPr id="15" name="Text 6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ежедневные шаги в изучении языка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чтения английского текста шаг за шагом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самостоятельной работы с учебным текстом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 парной и групповой работе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39005" y="2406651"/>
            <a:ext cx="1991406" cy="36607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становится живым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паре легче задавать вопросы и сразу получать ответы. Ученики учатся реагировать на собеседника, а не просто повторять готовую фразу из учебника, поэтому речь звучит естественнее.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93655" y="2406651"/>
            <a:ext cx="1991406" cy="36607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Слышно больше примеров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несколько человек говорят по очереди, можно услышать разные варианты одной и той же конструкции. Это помогает лучше запомнить слова, интонацию и порядок слов.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8307" y="2406651"/>
            <a:ext cx="1991406" cy="36607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исправляются мягче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группе проще заметить неточность и спокойно её исправить. Такая работа учит не бояться замечаний и относиться к ошибке как к обычной части обучения.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7402957" y="2406651"/>
            <a:ext cx="1991406" cy="36607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Усиливается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один ученик говорит, другие слушают, сравнивают и готовят ответ. Это развивает сосредоточенность, память и умение поддерживать разговор по теме урока.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9757607" y="2406651"/>
            <a:ext cx="1991406" cy="36607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запоминаются быстрее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Мини-диалоги, карточки и ролевые задания делают повторение активным. Когда слово связано с действием и ситуацией, оно запоминается прочнее, чем при простом чтении списка.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мешают не сложные темы, а режим работы и привычки, которые снижают внимание и аккуратность.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уменьшить спешку, отвлечения и страх ошибки, качество ответа заметно вырастет.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оценка по материалам презентации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успешно учить английский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повторение, чтение и короткие устные задания вместе дают самый заметный эффект. Именно так знания переходят из правила в реальное умение.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особенно заметно укрепляют владение языком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вывод по материалам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что английский источник надёжный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признаки хорошего и сомнительного материала перед выполнением задания или подготовкой ответа.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источник помогает учить правильные формы и не запоминать ошибки.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таблица по критериям учебного отбора источников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555" y="1892052"/>
            <a:ext cx="3724482" cy="303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мотивация на уроках английского растёт постепенно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цель на 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83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ставит себе короткую цель, урок становится понятнее и спокойнее. Важно не ждать мгновенного успеха, а замечать, что уже получилось: одно выученное слово, правильное чтение или удачный ответ у доски.
</a:t>
            </a:r>
            <a:endParaRPr lang="en-US" sz="1287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виден в мелочах
</a:t>
            </a:r>
            <a:pPr algn="l" indent="0" marL="0">
              <a:lnSpc>
                <a:spcPct val="100000"/>
              </a:lnSpc>
              <a:buNone/>
            </a:pPr>
            <a:r>
              <a:rPr lang="en-US" sz="8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прогресс выглядит незаметным, но именно мелкие успехи поддерживают интерес. Если вчера было трудно прочитать предложение, а сегодня оно звучит увереннее, появляется желание двигаться дальше и не останавливаться.
</a:t>
            </a:r>
            <a:endParaRPr lang="en-US" sz="1234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помогает продолжать
</a:t>
            </a:r>
            <a:pPr algn="l" indent="0" marL="0">
              <a:lnSpc>
                <a:spcPct val="100000"/>
              </a:lnSpc>
              <a:buNone/>
            </a:pPr>
            <a:r>
              <a:rPr lang="en-US" sz="85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Доброжелательная похвала и короткий отдых после работы снимают напряжение. Ученику проще сохранять интерес, когда он понимает: ошибка не мешает учиться, а показывает, что следующий шаг уже близко.
</a:t>
            </a:r>
            <a:endParaRPr lang="en-US" sz="131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Live and Learn: английский растёт вместе с учеником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«Live and learn» напоминает, что английский язык осваивают не за один урок, а постепенно. Ошибки, повторение и ежедневная практика превращают знания в уверенное умение читать, говорить и писать.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2026-05-30T22:21:55Z</dcterms:created>
  <dcterms:modified xsi:type="dcterms:W3CDTF">2026-05-30T22:21:55Z</dcterms:modified>
</cp:coreProperties>
</file>