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Image of Britain: страна, язык и культура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Британия: история, символы и современная культура в одном образе.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страна четырёх частей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объединяет Англию, Шотландию, Уэльс и Северную Ирландию. У страны общий флаг, столица — Лондон, а английский язык связывает разные исторические регионы в единое государство.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главный образ Британии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крупнейший город страны и один из самых узнаваемых в Европе. Здесь живут миллионы людей, а городской ритм сочетается с историей, которая видна почти на каждом шагу.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масштаб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автобусы, метро и чёрные такси стали неотъемлемой частью лондонского пейзажа. Они помогают представить город живым, быстрым и очень узнаваемым для людей во всём мире.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создают Биг-Бен, Тауэрский мост, Букингемский дворец и колесо London Eye. Эти места часто появляются на фотографиях, в фильмах и учебных материалах о Британии.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легко увидеть средневековые здания рядом с деловыми кварталами и современными музеями. Такое соседство делает город особенно интересным и показывает связь прошлого с настоящим.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рядом с новым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символы чаще всего ассоциируются с Британией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типичных школьных ассоциаций с Великобританией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особенно часто встречаются в книгах, фильмах и школьных заданиях, поэтому быстро становятся частью общего представления о стране.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ассоциации связаны с монархией, футболом и Лондоном: именно они сильнее всего формируют узнаваемый образ Британии.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длительный срок показывает, насколько глубоко монархия связана с традициями, церемониями и национальной памятью Великобритании.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истории британской монархии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монархия существует и остаётся важной частью истории страны.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 лет
</a:t>
            </a:r>
            <a:endParaRPr lang="en-US" sz="6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Соединённого Королевства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страна объединяет разные столицы, символы и культурные особенности.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есть собственный образ, но вместе они образуют единое государство с общими историей и символами.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частях Соединённого Королевства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туман и зелёный ландшафт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часто представляют как мягкую дымку над улицами, парками и реками. Он усиливает ощущение старинного города, где каменные здания, мосты и фонари выглядят особенно выразительно на влажном фоне.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влажный воздух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луга и сады в такой погоде кажутся ещё ярче и спокойнее. Зелёный ландшафт помогает увидеть Британию не только как городскую страну, но и как место с красивой природой рядом с домами и школами.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сторона Британии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может начаться с солнца, а уже к обеду небо затянется облаками и пойдёт дождь. Такая переменчивость стала частью привычного образа Британии и делает погоду одной из самых узнаваемых тем о стране.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меняется несколько раз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день в Британии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учебный день и внеклассную активность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550" y="3375925"/>
            <a:ext cx="22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английский: слова и произношение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привычные предметы называют иначе: lift, flat, holiday. Такие различия легко заметить в учебных текстах и помогают понять, что английский язык имеет несколько вариантов.
</a:t>
            </a:r>
            <a:endParaRPr lang="en-US" sz="1191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Лондона, Шотландии, Уэльса и других мест звучат по-разному. Это показывает, что британский английский не одинаков во всех частях страны и связан с местной культурой.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акценты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акценты помогают узнать не только язык, но и характер страны. Через них видны история, повседневная жизнь и то, как люди в Британии общаются между собой.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часть культуры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в Британии отличается от американского варианта. Даже знакомые слова могут звучать по-новому, поэтому на слух британская речь иногда кажется более мягкой или более чёткой.
</a:t>
            </a:r>
            <a:endParaRPr lang="en-US" sz="1191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звучание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занятия, которые часто связывают с Британией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типичных культурных ассоциаций с Великобританией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занятия помогают увидеть не только традиции, но и спокойный повседневный ритм британской культуры.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чай заметно лидируют, а чтение, музыка и музеи подчёркивают интерес к культуре и городской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другие известные виды спорта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Британии воспринимается не просто как игра, а как часть повседневной жизни. Известные клубы, стадионы и матчи собирают болельщиков разных поколений и делают спорт важной частью национального образа.
</a:t>
            </a:r>
            <a:endParaRPr lang="en-US" sz="912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визитная карточка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Уимблдонский турнир известен во всём мире как один из самых престижных теннисных соревнований. Его традиции, зелёные корты и строгий порядок подчёркивают особый стиль британского спорта.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 и Уимблдон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футбола, в стране широко любят крикет и регби. Эти виды спорта особенно заметны в школах, университетах и местных клубах, где они развивают командный дух, выдержку и уважение к правилам.
</a:t>
            </a:r>
            <a:endParaRPr lang="en-US" sz="978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 регби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Британии спорт — это не только соревнование, но и часть культуры общения и досуга. Он объединяет людей, формирует городскую атмосферу и помогает лучше понять характер страны.
</a:t>
            </a:r>
            <a:endParaRPr lang="en-US" sz="97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традиция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еда и повседневные привычки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Британии пьют часто и по-разному: утром, днём и вечером. Он стал привычным символом гостеприимства, спокойной беседы и короткой паузы в насыщенном дне.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любое время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afternoon tea связана не только с напитком, но и с особой атмосферой. Небольшие угощения, аккуратная подача и неторопливый ритм делают её важным культурным образом страны.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британская еда стала намного разнообразнее благодаря кухням Индии, Китая, Пакистана и Карибского региона. Это отражает многонациональный состав страны и её открытость к разным вкусам.
</a:t>
            </a:r>
            <a:endParaRPr lang="en-US" sz="1144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современной кухни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Сэндвичи, рыба с картошкой и воскресный ростбиф давно стали узнаваемыми блюдами. Они показывают, что британская кухня сочетает простоту, семейные традиции и удобство для повседневной жизни.
</a:t>
            </a:r>
            <a:endParaRPr lang="en-US" sz="1245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 на 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книги и знаменитые британские имена
</a:t>
            </a:r>
            <a:endParaRPr lang="en-US" sz="280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и Queen сделали британскую музыку узнаваемой на разных континентах. Их песни связаны с Ливерпулем и Лондоном, а концертная культура страны до сих пор остаётся очень сильной и яркой.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знают во всём мире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Поттер и Шерлок Холмс стали символами британской литературы для школьников и взрослых. Эти истории показывают, как книги из Британии могут быть одновременно увлекательными, умными и очень запоминающимися.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герои и воображение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Британии и их 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культурно-географические сведения о Великобритании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помогают увидеть, как в одной стране сочетаются архитектура, история и природа.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запоминается не одним образом, а сразу несколькими: от древних памятников до красивых природных пейзажей. Это делает её образ более объёмным и интересным.
</a:t>
            </a:r>
            <a:endParaRPr lang="en-US" sz="12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Британии в современном облике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появились замки, соборы и королевские традиции. Именно тогда сформировался образ исторической страны, который и сегодня заметен в архитектуре и церемониях.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Англия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Британия стала одним из центров промышленного роста, науки и торговли. Города быстро развивались, а новые фабрики, вокзалы и кварталы изменили повседневную жизнь.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старинные здания соседствуют с университетами, музеями и деловыми центрами. Так страна показывает, как можно бережно хранить прошлое и при этом оставаться современной.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следы организованной жизни на острове связаны с римлянами. От этого периода Британия унаследовала дороги, города и интерес к укреплённым поселениям.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Британию современной страной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обобщённым культурным ассоциациям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современный образ страны связан не только с историей, но и с образованием, поездками, городами и новыми идеями.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образование выглядят особенно заметными, а технологии тоже усиливают современный имидж Британии.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ритм городской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Двухэтажные красные автобусы стали одним из самых узнаваемых символов Британии. Они заметны на улицах Лондона и других городов и сразу создают ощущение динамичной городской среды.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всё чаще используют велосипеды и удобные маршруты для поездок. Это делает повседневную жизнь более мобильной и показывает внимание к современному городскому пространству.
</a:t>
            </a:r>
            <a:endParaRPr lang="en-US" sz="918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 маршруты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такси часто появляются в фильмах и фотографиях о Британии. Они подчёркивают городской стиль, удобство транспорта и особую атмосферу улиц, где много движения и встреч.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такси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и пригородные поезда помогают быстро перемещаться между районами, школами и музеями. Для жителей это привычный способ передвижения в насыщенном ритме большого города.
</a:t>
            </a:r>
            <a:endParaRPr lang="en-US" sz="89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поезда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вежливость и стиль общения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ценят спокойный тон, уважительные слова и умение не перебивать собеседника. Такое общение помогает людям чувствовать себя комфортно и поддерживает дружелюбную атмосферу.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Британия объединяет людей разных культур, языков и семейных историй. Это делает её общество разнообразным и показывает, что традиции могут сочетаться с открытостью.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страна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 здесь считается признаком уважения. Очереди, расписание и аккуратность в делах отражают стремление к порядку и предсказуемости в повседневной жизни.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 порядок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часто внимательно относятся к личному пространству других людей. Это проявляется в дистанции в разговоре, сдержанности и уважении к частной жизни.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Британии легко запоминается
</a:t>
            </a:r>
            <a:endParaRPr lang="en-US" sz="299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церемонии, музеи и замки соседствуют с университетами, концертами и новыми районами. Такое соседство делает Британию похожей на страну, где прошлое не исчезает, а продолжает жить рядом с настоящим.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рядом с современностью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футбол, туман, старые дома и знаменитые автобусы создают очень устойчивый набор ассоциаций. Благодаря им Британия легко узнаётся в книгах, фильмах, школьных темах и международной культуре.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остаются в памяти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часто становится первым образом Британии: красные автобусы, мосты, старинные здания и оживлённые улицы легко запоминаются. Именно здесь особенно заметно соединение истории и современной городской жизни.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сразу узнают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моя Британия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меня Британия — это страна, где история, традиции и современная жизнь существуют рядом. Лондон, королевская семья, футбол, чай и старинные здания делают её яркой, узнаваемой и очень интересной.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2026-05-31T07:19:50Z</dcterms:created>
  <dcterms:modified xsi:type="dcterms:W3CDTF">2026-05-31T07:19:50Z</dcterms:modified>
</cp:coreProperties>
</file>