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мира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проблемы, их связи и реальные решения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главные мировые вызовы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увидим, как мировые проблемы связаны между собой и почему решения тоже должны быть общими.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глобальной проблемы
</a:t>
            </a:r>
            <a:endParaRPr lang="en-US" sz="3056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проблема затрагивает не одну страну, а сразу многие регионы. Загрязнение, бедность, болезни и конфликты меняют жизнь миллионов людей и требуют совместных действий.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Влияет на многих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проблемы не решаются усилиями одной школы, города или даже одной страны. Нужны законы, международные соглашения, помощь организаций и личная ответственность людей.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общие решения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не только на само явление, но и на его причины и последствия. Тогда становится понятнее, почему одна трудность часто вызывает другую.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цепочка причин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слишком далеко от нас: привычки в потреблении, экономии воды, отношении к мусору и людям тоже влияют на мир вокруг.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влияет тоже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засухи к бедности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одна природная проблема может запустить экономические и социальные последствия.
</a:t>
            </a:r>
            <a:endParaRPr lang="en-US" sz="13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целей, которые связывают мир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карта для всех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цели ООН выглядят как общая программа для разных стран. Где-то важнее чистая вода, где-то — школа, а где-то — защита природы и здоровье. Но цель одна: улучшить жизнь людей без ущерба для будущего.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задачи, единый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целей устойчивого развития помогают увидеть, что бедность, климат, образование и равные возможности нельзя решать по отдельности. Одна страна может быть сильнее в одной области, другая — в другой, и сотрудничество делает результат заметнее.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цели работают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цели связаны с повседневной жизнью: школами, больницами, транспортом, работой и безопасной средой. Поэтому они не остаются только на бумаге — по ним оценивают реальные изменения в городах и странах.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 цифрах и фактах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меняется, когда в атмосфере накапливается слишком много парниковых газов. Из-за этого тепло удерживается сильнее, и погода становится менее стабильной.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всем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снижается и вода становится дефицитом, растут цены и усиливается напряжение в обществах. Поэтому климатическая проблема быстро превращается в социальную.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сложнее всего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дым от пожаров ухудшают самочувствие, а нехватка воды повышает риск болезней. Особенно уязвимы дети, пожилые люди и жители засушливых районов.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заметны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привычного климата люди чаще сталкиваются с жарой, ливнями и засухами. Такие перепады особенно трудно переживают сельское хозяйство и системы водоснабжения.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причин к решениям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с транспортом, электростанциями и вырубкой лесов. Чем больше выбросов и меньше деревьев, тем труднее природе удерживать баланс.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проблему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важны, если их повторяют многие люди. Совместные действия дают заметный эффект быстрее, чем один крупный шаг.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каждый вклад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города могут действовать уже сейчас: экономить электричество, выбирать общественный транспорт, сажать деревья и уменьшать лишние выбросы.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сельское хозяйство теряет урожай, продукты дорожают, и семье приходится тратить больше на самое необходимое. Это усиливает давление на домашний бюджет.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страдают семьи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видны в городах и сёлах: жара становится сильнее, пожары возникают чаще, а урожай страдает от засух и ливней.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потом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мусор и повседневная жизнь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не хватает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не только для питья. Если источник загрязнён, дети чаще пропускают школу, а семьи тратят больше времени на поиск безопасной воды. Это сразу отражается на здоровье и повседневной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влияет на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 и отходы бьют по самым обычным вещам — умыванию, уборке, приготовлению еды и прогулкам во дворе. Чем хуже санитарные условия, тем выше риск болезней и дискомфорта.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отходов слишком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не исчезает сам по себе: он попадает в почву, реки и дворы. Пластик может сохраняться очень долго, поэтому один переполненный контейнер быстро превращается в проблему для всего района.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шаги против мусора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сортировки мусора дома и в школе. Разделение бумаги, пластика и металла помогает отправлять отходы на переработку и уменьшает объём мусора на свалках.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вещи повторно и не покупайте одноразовые предметы без необходимости. Многоразовая бутылка, контейнер или сумка сокращают количество отходов уже через несколько дней.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Покупайте только то, что действительно нужно, и выбирайте продукты с меньшим количеством упаковки. Так уменьшается не только мусор, но и нагрузка на производство.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Разумные покупки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Экономьте бумагу и воду в ежедневных делах. Печатайте только нужное, закрывайте кран и проверяйте, нет ли протечек, чтобы не терять ресурсы зря.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потребление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масштаб бедности: без дохода сложно обеспечить еду, жильё, лечение и учёбу, а значит, неравенство влияет на повседневную жизнь миллионов.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 млн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жили в крайней бедности по данным Всемирного банка.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Poverty and Shared Prosperity / оценки за 2022 год
</a:t>
            </a:r>
            <a:endParaRPr lang="en-US" sz="10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оценке ЮНЕСКО, доступ к школе остаётся одной из самых больших глобальных задач и влияет на будущее миллионов детей.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244 млн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и подростков не учились в школе по оценке ЮНЕСКО в 2023 году.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Institute for Statistics, 2023 Global education monitoring data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профилактики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регулярное мытьё рук снижают риск распространения инфекций. Эти простые привычки особенно важны в школах, где люди постоянно общаются друг с другом.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каждый день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помогает защитить не только одного человека, но и окружающих. Когда прививок достаточно, болезни распространяются медленнее и реже приводят к вспышкам.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прививками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важнее, чем лечение после болезни. Своевременное обращение к врачу, отдых и внимание к симптомам помогают не допустить осложнений и долгих пропусков занятий.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Раняя помощь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сообщество строится на общих правилах: чистая вода, безопасные продукты, проветриваемые помещения и уважение к заболевшим людям уменьшают риски для всех.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сообщества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продовольственной безопасности
</a:t>
            </a:r>
            <a:endParaRPr lang="en-US" sz="24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засуха, конфликты или бедность мешают производству и доставке, еда становится менее доступной. Поэтому важны устойчивое сельское хозяйство и поддержка уязвимых семей.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пищи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потери можно сократить дома, в школе и в магазинах. Бережное отношение к продуктам экономит ресурсы и помогает уменьшить голод и лишние отходы.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зависит не только от количества, но и от качества продуктов. Разнообразный рацион, безопасное хранение и школы питания помогают детям расти здоровыми.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и безопасность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спасения и поддержки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уезжают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разрушает привычную жизнь и делает дом небезопасным. Люди уезжают, чтобы защитить себя, детей и пожилых родственников от прямой опасности.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должна быть быстрой и осторожной: важно защищать людей, не подвергая их дополнительному риску. Поэтому работают гуманитарные организации и местные службы.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новом месте нужны жильё, школа, медицина и психологическая поддержка. Без этих условий человеку сложно восстановить учёбу, работу и чувство безопасности.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пересекают границу своей страны, а внутренне перемещённые люди остаются внутри государства. Для обеих групп важны защита, понятный статус и доступ к помощи.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равных возможностей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закрепляют уважение, безопасность и равное достоинство каждого. Они нужны, чтобы человек мог учиться, выражать мнение и жить без страха.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возникает, когда человека оценивают по полу, языку, внешности или состоянию здоровья, а не по его поступкам и способностям.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возникает неравенство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Инклюзия убирает барьеры в школе и обществе: доступные помещения, понятные правила и уважительное общение помогают участвовать всем, а не только большинству.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инклюзия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чувствуют принятие, они охотнее учатся, помогают другим и участвуют в жизни класса. Равенство укрепляет доверие и делает сообщество сильнее.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международное сотрудничество
</a:t>
            </a:r>
            <a:endParaRPr lang="en-US" sz="2872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её агентства собирают страны вокруг общих правил, помогают в кризисах и поддерживают долгосрочные программы, когда одной стране трудно справиться самой.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рамки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ЮНИСЕФ, ВОЗ и Красный Крест работают с детьми, здоровьем и экстренной помощью. Их задачи — вакцинация, защита, обучение и быстрая доставка ресурсов.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помощь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между странами эффективны только тогда, когда есть общие правила и ответственность всех участников. Тогда помощь становится регулярной, а не разовой.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ответственность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Некоммерческие организации дополняют большую международную систему: они знают местные потребности, организуют сбор вещей, волонтёрство и помощь семьям на месте.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местах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как действует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решаются быстрее, когда действуют сразу государство, бизнес и местные сообщества: у каждого уровня свои инструменты и зона ответственности.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согласованы действия, тем сильнее эффект: правила создают основу, а ежедневные практики делают решения заметными в жизни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ООН о Целях устойчивого развития и общественном участии
</a:t>
            </a:r>
            <a:endParaRPr lang="en-US" sz="12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подростка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электричества дома и в школе кажется маленьким шагом, но ежедневно снижает расход ресурсов и показывает личную ответственность.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отходов, отказ от одноразовых вещей и повторное использование помогают уменьшить мусор и сохранить материалы, которые можно вернуть в оборот.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отходы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акции, сбор вещей и участие в школьных проектах учат действовать вместе и помогают людям, которым сейчас особенно нужна поддержка.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другим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проблемах в классе, в семье или в школьном совете делает тему видимой и помогает найти реальные решения без равнодушия.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и предлагать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→ действие → результат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Мини-кейсы показывают, как из причины выбрать подходящее действие и перейти к реальному решению.
</a:t>
            </a:r>
            <a:endParaRPr lang="en-US" sz="13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берём с собой дальше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связаны между собой, но их можно менять шаг за шагом. Начните с одной темы, одного решения и одного действия, которое класс сможет повторять регулярно.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2026-07-25T08:07:28Z</dcterms:created>
  <dcterms:modified xsi:type="dcterms:W3CDTF">2026-07-25T08:07:28Z</dcterms:modified>
</cp:coreProperties>
</file>