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Тютчев: поэт природы, мысли и чувства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стихи, в которых слышны природа, любовь и глубокие размышления.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время перемен и новых идей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жил в эпоху войн, реформ и общественных споров. Русская поэзия тогда искала новые формы, чтобы говорить не только о чувствах, но и о человеке, истории и смысле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поэта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родился 5 декабря 1803 года в усадьбе Овстуг Брянского уезда в дворянской семье, где ценили культуру, чтение и хорошее образование.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 он получил дома; его наставником был поэт и переводчик Семён Раич. Тютчев рано увлёкся античными авторами, языками и начал писать стихи.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1821 году он окончил Московский университет. Это стало важной ступенью его образования и помогло ему рано войти в мир литературы и государственной службы.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Тютчева: от юного поэта до дипломата и мастера лирики
</a:t>
            </a:r>
            <a:pPr algn="l" indent="0" marL="0">
              <a:lnSpc>
                <a:spcPct val="80000"/>
              </a:lnSpc>
              <a:buNone/>
            </a:pPr>
            <a:r>
              <a:rPr lang="en-US" sz="271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биографии и службы Ф. И. Тютчева по хронологии.
</a:t>
            </a:r>
            <a:endParaRPr lang="en-US" sz="271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служба и жизнь в Европе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1822 года Тютчев служил в Коллегии иностранных дел и надолго связал свою жизнь с государственной службой, которая требовала точности, наблюдательности и умения видеть политические перемены.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Германии и Италии, работал в Мюнхене и Турине, общался с европейской культурой и особенно внимательно изучал немецкую философию и литературу.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опыт помог Тютчеву по-новому увидеть Россию и сделать в поэзии важными темы времени, судьбы, внутренней борьбы и противоречий человеческой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между Россией и Европой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зрелые годы Тютчев жил вдали от родины, но именно это усилило его интерес к России. Он наблюдал европейскую жизнь, сравнивал разные традиции и учился видеть особенности своей страны особенно ясно. Такой взгляд сделал его лирику глубже и многограннее.
</a:t>
            </a:r>
            <a:endParaRPr lang="en-US" sz="1223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природа не была неподвижным пейзажем. Она меняется, дышит, тревожится и будто разговаривает с человеком. В этом чувствуется влияние романтизма, где мир природы воспринимается как таинственный и полный скрытого смысла.
</a:t>
            </a:r>
            <a:endParaRPr lang="en-US" sz="127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тайна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поэзия часто говорит о чувствах, которые трудно объяснить словами. У Тютчева человек тоже не всё понимает в жизни и в самом себе. Поэтому его стихи напоминают размышление вслух, а не просто красивое описание событий.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европейский романтизм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стихи Тютчева впервые появились в «Современнике» без имени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«Современник», 1836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была незаметной, но позже именно она стала началом его литературной известности и пути к признанию.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Тютчева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Тютчева особенно часто встречаются картины природы и размышления о человеке.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соединяет красоту мира с серьёзными вопросами о жизни, любви и судьбе.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школьно-литературного корпуса стихотворений Ф. И. Тютчева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2739" y="2114972"/>
            <a:ext cx="415575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Тютчева — живая и изменчивая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буря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у Тютчева передаёт не только погодное явление, но и движение чувств. Гроза, ветер и тучи становятся образом силы, тревоги и обновления.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ночь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у Тютчева часто вызывает чувство бесконечности и внутреннего напряжения. В таких образах природа кажется огромной, а человек — маленьким, но думающим.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поэта связана с пробуждением, осень — с тихой красотой, а ночь — с тайной и глубиной. Смена сезонов помогает передать настроение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лирика: мысль о мире и человеке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мир сложен и не раскрывается человеку полностью. В его стихах всегда остаётся что-то скрытое, тревожное и до конца не объяснимое.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 Тютчева ощущает красоту жизни, но одновременно понимает собственную ограниченность. Поэтому радость рядом с размышлением, а восхищение часто переходит в тревогу.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строки «Умом Россию не понять» и «Нам не дано предугадать» выражают не только взгляд на страну, но и общий закон жизни: не всё зависит от человека.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Тютчева учит замечать противоречия мира и думать о них внимательно. Именно поэтому его короткие стихи запоминаются надолго.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счастье, боль и трагедия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Тютчева всегда предельно искренняя и напряжённая. Он показывает не только радость встречи, но и то, как чувство меняет человека, делает его уязвимым и внутренне беззащитным.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«денисьевский цикл», где любовь раскрыта как сильное, но трагическое переживание. В этих стихах рядом с счастьем всегда стоят ревность, вина, страдание и нравственный выбор.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идеализирует чувство и не скрывает его цены. Поэтому его любовная лирика звучит очень современно: она говорит о глубине привязанности, боли утраты и сложности человеческих отношений.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398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Ф. И. Тютчева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вехи биографии поэта и помогает увидеть, как долго формировался его путь к признанию.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пришёл к широкой известности не сразу: важнейшие события его жизни связаны и с образованием, и с дипломатической службой, и с поздним литературным признанием.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Ф. И. Тютчеве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поэзии Тютчева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1830–1840-е годы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начинает осмыслять Россию не только как родину, но и как страну с особой исторической судьбой. В его строках появляются гордость, тревога и уважение к её силе.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России становятся точнее и глубже. Поэт говорит о народе, государстве и духовных ценностях, стараясь понять, чем Россия отличается от Европы.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Тютчева превращается в символ большой исторической ответственности. Его стихи о родине звучат как попытка увидеть в ней не только прошлое, но и будущее.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лирика: времена года и настроение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 в поэтическом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Тютчева связана с пробуждением, движением и свежестью чувств. Осень, напротив, приносит тихую красоту, ясность и спокойное размышление о жизни.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гроза и внутреннее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гроза в его стихах передают тайну, напряжение и ощущение неизвестности. Пейзаж становится не просто картиной природы, а отражением душевного состояния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планы его стиха — образ и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Ф. И. Тютчева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помогает Тютчеву выразить сложные чувства без лишних слов. Благодаря этому его строки легко запоминаются и звучат особенно сильно.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 Тютчева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лирического текста Тютчева: от наблюдения к философскому выводу через внутреннее напряжение и контраст.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25" y="2134249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955" y="2134249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285" y="2134249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4945" y="2134249"/>
            <a:ext cx="554100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 школьном изучении литературы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«Весенняя гроза»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для первого анализа, потому что в нём ярко показаны олицетворения, звукопись и радостное ощущение обновления природы.
</a:t>
            </a:r>
            <a:endParaRPr lang="en-US" sz="1436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«Есть в осени первоначальной...»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как Тютчев соединяет точное описание осени с тихим, немного задумчивым настроением и тонким чувством красоты.
</a:t>
            </a:r>
            <a:endParaRPr lang="en-US" sz="1427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«Silentium!»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учит вдумчиво читать лирику и понимать, что у Тютчева важна не только красота слов, но и мысль о сокровенности чувств.
</a:t>
            </a:r>
            <a:endParaRPr lang="en-US" sz="1592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«О, как убийственно мы любим»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трагическую сторону любви и позволяет говорить о психологической глубине, внутренней боли и нравственном конфликте.
</a:t>
            </a:r>
            <a:endParaRPr lang="en-US" sz="1408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«Умом Россию не понять»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для обсуждения темы России, афористичности и того, как короткая строка может передавать сложную историческую мысль.
</a:t>
            </a:r>
            <a:endParaRPr lang="en-US" sz="14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темы и художественные особенности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свойства поэзии Тютчева проявляются особенно ярко в его самых известных стихах.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 Тютчева выражены философская мысль, контраст и образы природы; сюжетность остаётся на втором плане.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Ф. И. Тютчева по ключевым стихотворениям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521" y="2400298"/>
            <a:ext cx="5192877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Тютчева для запоминания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самые известные стихотворения поэта, их темы и главную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главные линии творчества поэта: природу, любовь, Россию и размышление о человеке.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Ф. И. Тютчева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сегодня: поэт, который помогает думать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остаётся важным, потому что его короткие стихи учат видеть в природе, любви и истории не только красоту, но и сложные вопросы, с которыми человек сталкивается в любом веке.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2026-05-23T00:45:02Z</dcterms:created>
  <dcterms:modified xsi:type="dcterms:W3CDTF">2026-05-23T00:45:02Z</dcterms:modified>
</cp:coreProperties>
</file>