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Living: ключевые привычки, язык темы и 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движение, сон и баланс каждый день формируют здоровье и учебный ресурс.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тема healthy living помогает обсуждать причины и последствия привычек, сравнивать варианты и делать выводы. Для подростков это не абстрактная идея, а часть школьной нагрузки, энергии и самочувствия каждый день.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здоровый образ жизни важен в старшей школе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healthy living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связывают все элементы в единую систему и усиливают их 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элемент ослабевает, падает общий эффект: энергия, концентрация и эмоциональная устойчивость становятся ниже.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структуре темы healthy living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diet as the basis of health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строится на овощах, фруктах, цельнозерновых продуктах, белковой пище и полезных жирах. Такое сочетание помогает получать энергию без резких перепадов и поддерживает внимание на уроках.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приемы пищи важны не меньше, чем выбор продуктов. Пропуск завтрака или обеда часто приводит к утомлению, раздражительности и перееданию позже, когда контроль над рационом уже снижен.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сахар
</a:t>
            </a:r>
            <a:pPr algn="l" indent="0" marL="0">
              <a:lnSpc>
                <a:spcPct val="100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fast food и продукты с большим количеством сахара ухудшают качество рациона, потому что дают много калорий при малой питательной ценности и быстро снижают чувство сытости.
</a:t>
            </a:r>
            <a:endParaRPr lang="en-US" sz="13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удобно использовать выражения a balanced diet, to skip meals, processed food, healthy snacks и to stay energized. Они точно описывают питание без упрощений и помогают сравнивать привычки.
</a:t>
            </a:r>
            <a:endParaRPr lang="en-US" sz="13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972647"/>
            <a:ext cx="3848986" cy="226977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choices: healthy options and less healthy alternatives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небольшие замены в ежедневном рационе улучшают качество питания без жестких ограничений.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замена продукта часто снижает лишний сахар и повышает питательную ценность рациона в течение дня.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сбалансированного питания и ограничения добавленного сахара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healthy plate model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занимают самую большую часть, потому что они дают клетчатку, витамины и объем без избытка калорий. Такая пропорция помогает поддерживать насыщение и разнообразие.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тарелки отводится белковым продуктам: рыбе, яйцам, бобовым, мясу или молочным продуктам. Белок нужен для роста, восстановления тканей и более длительного чувства сытости.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четверть составляют крупы и другие источники сложных углеводов. Они помогают сохранять стабильную энергию в течение учебного дня и лучше подходят для длительной умственной работы.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жиры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показана отдельно, потому что она не является частью тарелки, но остается необходимой ежедневно. Небольшое количество полезных жиров дополняет рацион, не нарушая пропорций.
</a:t>
            </a:r>
            <a:endParaRPr lang="en-US" sz="12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activity and its benefits for teenagers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движения в течение дня помогают накапливать полезный эффект, если они повторяются регулярно.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улучшает форму, а длительное сидение работает в противоположную сторону, особенно без перерывов на движение.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рекомендаций ВОЗ для подростков 5–17 лет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в сутки обычно требуется подросткам для восстановления и стабильной учебной работоспособности.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 подростков 14–17 лет по продолжительности сна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диапазон особенно важен в старшей школе: он поддерживает память, концентрацию и эмоциональную устойчивость, а также снижает накопленную усталость.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дневного режима школьника, отражающая последовательность полезных привычек.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school day: from morning to evening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1677" y="1602393"/>
            <a:ext cx="198271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health, stress and coping strategies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план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распорядок снижает хаос в голове и помогает распределять учебные задачи реалистично. Когда нагрузка видна заранее, проще избегать паники и сохранять контроль над временем.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уменьшать напряжение, улучшает настроение и облегчает засыпание. Даже короткая прогулка или разминка после уроков способна заметно снизить внутреннее переутомление.
</a:t>
            </a:r>
            <a:endParaRPr lang="en-US" sz="1314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доверенным взрослым полезен, когда стресс становится постоянным и мешает учиться. Своевременная поддержка помогает не оставаться один на один с тревогой и перегрузкой.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саморегуляции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упражнения, короткие паузы и реальное планирование задач помогают быстрее восстановиться. Если тревожность, раздражительность или нарушения сна продолжаются, нужна дополнительная помощь специалиста.
</a:t>
            </a:r>
            <a:endParaRPr lang="en-US" sz="12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risks that weaken healthy living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когда факторы действуют вместе: тогда падают энергия, внимание и желание двигаться. Особенно уязвимы учебный режим и восстановление после нагрузок.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не один, а накопление нескольких привычек сильнее всего ослабляет здоровье и работоспособность.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на основе обобщённых принципов здорового образа жизни; дата не указана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537" y="2370020"/>
            <a:ext cx="2600395" cy="23357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87" y="2370020"/>
            <a:ext cx="2600395" cy="23357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Hydration and everyday habits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и вода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по лестнице или быстрой прогулки между корпусами организм особенно остро реагирует на нехватку жидкости. Несколько глотков воды помогают быстрее восстановить ощущение бодрости, а фруктовый перекус поддерживает более ровный уровень энергии.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которая помогает держать темп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 часто начинается в спешке, поэтому бутылка воды в рюкзаке становится простой опорой на весь день. Если пить понемногу между уроками, легче сохранять концентрацию, не дожидаясь сильной жажды и усталости.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 без лишних сложностей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практичный вариант — пить воду регулярно в течение дня, а не восполнять всё за один раз. Такая привычка хорошо сочетается с активностью и более здоровым рационом, не требуя строгих ограничений.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Helpful habits and harmful habits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ежедневные решения отражаются на самочувствии уже в ближайшее время и со 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полезные действия работают накопительно: именно регулярность, а не редкие усилия, даёт заметный результат.
</a:t>
            </a:r>
            <a:endParaRPr lang="en-US" sz="1392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здорового образа жизни и школьного режима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hygiene and disease prevention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 после улицы помогает уменьшить распространение микробов. Эта привычка особенно важна в школе, где много контактов и общих поверхностей.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полостью рта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дважды в день снижает риск кариеса и воспаления дёсен. Регулярный уход сохраняет не только здоровье, но и уверенность в повседневном общении.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одежда, душ, уход за ногтями и проветривание комнаты поддерживают комфорт и снижают раздражение кожи. Такие мелочи формируют ощущение собранности и аккуратности.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 — это не разовое действие, а система простых правил. Она помогает предотвращать инфекции и делает повседневную жизнь безопаснее и спокойнее.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Hierarchy of healthy living habits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привычки формируют фундамент, на котором держатся остальные. Чем устойчивее режим, тем проще сохранять баланс в учёбе, отдыхе и 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 последовательность зависимости: без сна и режима остальные элементы работают слабее и менее стабильно.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модель, основанная на взаимосвязи компонентов здорового образа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Harmful habits and their consequences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vaping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вредят дыхательной системе и снижают выносливость. У подростков они особенно опасны, потому что организм ещё развивается, а риск зависимости и долговременных последствий выше.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энергетики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частое употребление энергетических напитков нарушают сон, ухудшают концентрацию и повышают нагрузку на сердце и нервную систему. Краткий эффект бодрости быстро сменяется усталостью.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ранний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отказывается от вредной привычки, тем легче сохранить здоровье и привычку делать более разумный выбор. Это поддерживает учёбу, спорт и уверенность в 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схема показывает, как повторение и простые измеримые действия превращают намерение в устойчивую привычку.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сформировать полезную привычку шаг за шагом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living in real school life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рукой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бутылка воды в рюкзаке помогает не пропускать гидратацию в течение дня. Это простое решение поддерживает внимание на уроках и снижает чувство усталости к середине дня.
</a:t>
            </a:r>
            <a:endParaRPr lang="en-US" sz="1277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между уроками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по лестнице и короткие активные переходы между кабинетами заменяют длительное сидение. Такие микропауызы помогают разгрузить спину, оживить кровообращение и сохранить работоспособность.
</a:t>
            </a:r>
            <a:endParaRPr lang="en-US" sz="1146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Фрукт, йогурт без лишнего сахара или орехи удобнее случайных сладостей из автомата. Продуманный перекус помогает дольше сохранять сытость и не провоцирует резкие скачки энергии.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сон перед учебным днём важнее, чем поздняя подготовка до ночи. Если уменьшить экранное время вечером, утром проще проснуться и начать день без лишнего напряжения.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Long-term benefits of healthy living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появляется, когда полезные привычки действуют одновременно. Тогда улучшается не только самочувствие, но и устойчивость к учебным и жизненным нагрузкам.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подтверждает: регулярность даёт накопительный результат и снижает долгосрочные риски, связанные с образом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закономерностей здорового образа жизни; дата не указана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living as a practical system for teenagers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для подростка — это не идеал, а система повторяемых решений. Питание, сон, движение, гигиена и психологическое равновесие вместе делают учёбу легче, а будущее — устойчивее.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2026-05-31T17:01:30Z</dcterms:created>
  <dcterms:modified xsi:type="dcterms:W3CDTF">2026-05-31T17:01:30Z</dcterms:modified>
</cp:coreProperties>
</file>