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 и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планеты держится на воде и океане.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роль океана
</a:t>
            </a:r>
            <a:endParaRPr lang="en-US" sz="257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не только все живые организмы, но и среды их обитания. Особенно важен океан: он занимает большую часть поверхности Земли и поддерживает жизнь от планктона до крупных животных.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есть жизнь?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жизнь встречается не постоянно, а в основном в нижних слоях, где есть достаточное тепло, влага и частицы для переноса микроорганизмов и спор.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моря, реки и озёра. Именно в воде живёт особенно много видов, потому что она помогает обмену веществ и переносит питательные вещества.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это твёрдая оболочка Земли. В верхних слоях почвы и в трещинах горных пород тоже есть жизнь: там живут корни, грибы и бактерии.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распределены по разным оболочкам Земли, но сильнее всего связаны с местами, где есть свет, вода, воздух и пища для 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живая оболочка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часть Земли, где существует жизнь и где условия позволяют организмам расти, питаться и размножаться.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 греческим bios — «жизнь». Оно подчёркивает, что биосфера не отделена от планеты, а включает всё живое и его среду.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биосферу входят растения, животные, грибы, бактерии и те пространства, где они могут существовать: вода, воздух, почва и горные породы.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границы жизни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могут жить там, где человеку было бы невозможно: в верхних слоях атмосферы они переносятся потоками воздуха и выживают благодаря особым защитным формам.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океанские глубины не пусты: там встречаются рыбы, ракообразные и микробы. Чем больше давление и темнее среда, тем меньше видов, но жизнь сохраняется.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подземные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жизнь скрыта от глаз, но там обитают корни растений, насекомые, грибы и бактерии. Они перерабатывают остатки организмов и поддерживают плодородие.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важна для жизни
</a:t>
            </a:r>
            <a:endParaRPr lang="en-US" sz="2956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Растворитель для 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многие вещества, поэтому клетки могут получать питательные соединения и выводить продукты обмена. Без этого химические реакции жизни просто не шли бы.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температуры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и медленно отдаёт тепло, сглаживая резкие перепады температуры. Это помогает многим организмам жить в более стабильных условиях.
</a:t>
            </a:r>
            <a:endParaRPr lang="en-US" sz="145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в морской воде создаёт особую среду, к которой приспособлены морские организмы. Такие условия влияют на строение клеток и способы их защиты.
</a:t>
            </a:r>
            <a:endParaRPr lang="en-US" sz="14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 — главный дом для многих видов
</a:t>
            </a:r>
            <a:endParaRPr lang="en-US" sz="2619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огромную площадь и включает разные глубины, поэтому в нём есть светлые поверхностные слои, тёмные толщи воды и придонные области с разными условиями.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и питательные вещества на большие расстояния. Благодаря этому живые организмы получают ресурсы, а условия в разных районах становятся разнообразнее.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и рифы особенно удобны для жизни: там есть укрытия, пища и места, где многие виды откладывают икру или выводят потомство.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биосфера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живые организмы и все среды, в которых они могут существовать. Таблица показывает главные части этой системы и их роль.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только при сочетании организмов и подходящих условий среды.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естествознания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кто создает пищу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на суше и водоросли в воде используют свет как источник энергии. Из углекислого газа и воды они создают органические вещества.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особенно важен фитопланктон. Эти микроскопические организмы образуют основу питания для многих морских животных и начинают пищевые цепи.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травы и водоросли не только кормят другие организмы, но и дают им убежище. Поэтому продуктивные прибрежные места особенно богаты жизнью.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продуцентов не было бы запаса органического вещества, а значит, не хватало бы энергии для животных и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занимает океан.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планеты и помогает поддерживать жизнь на Земле.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редуцентов — бактерии и грибы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группы редуцентов — бактерии и грибы. Именно они завершают круговорот веществ и делают его непрерывным.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круговорота веществ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экосистема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веществом и энергией в экосистеме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можно представить как подводный город, где каждый коралл строит прочное укрытие для множества соседей. В расщелинах прячутся рыбы, ракообразные и моллюски, а на поверхности живут водоросли, дающие пищу и кислород.
</a:t>
            </a:r>
            <a:endParaRPr lang="en-US" sz="856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молоди рыб риф — безопасный «детский сад»: здесь легче найти убежище и корм. Сложная структура рифа защищает от хищников и создаёт множество мест, где организмы могут жить рядом, не мешая друг другу.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роста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очень чувствительны к изменению условий. Когда вода теплеет или загрязняется, нарушается хрупкое равновесие, и богатая жизнь рифа быстро беднеет. Поэтому такие экосистемы особенно важно беречь.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риф: жизнь в одном месте
</a:t>
            </a:r>
            <a:endParaRPr lang="en-US" sz="29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океана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энергия идёт снизу вверх: сначала её запасают микроскопические водоросли, а затем она переходит к животным разных размеров.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уровнем энергии становится меньше, поэтому вверху цепи хищников всегда меньше, чем организмов внизу.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экологическая пирамида; общебиологический принцип передачи энергии
</a:t>
            </a:r>
            <a:endParaRPr lang="en-US" sz="125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пищевая сеть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источников пищи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у одного вида часто несколько вариантов пищи. Это повышает шансы на выживание, если привычный корм временно исчезает или меняется сезон.
</a:t>
            </a:r>
            <a:endParaRPr lang="en-US" sz="125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связей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связан не с одним, а с несколькими хищниками. Поэтому исчезновение одного вида может повлиять сразу на целую группу животных.
</a:t>
            </a:r>
            <a:endParaRPr lang="en-US" sz="129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не единственный, кто использует свет и минеральные вещества. Его поедают разные мелкие организмы, которые тоже становятся частью сети.
</a:t>
            </a:r>
            <a:endParaRPr lang="en-US" sz="119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сложнее связи между ними. В океане это особенно заметно: питание, конкуренция и укрытия переплетены очень тесно.
</a:t>
            </a:r>
            <a:endParaRPr lang="en-US" sz="12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водной среде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обтекаемое тело помогает двигаться быстрее и тратить меньше сил в воде. Жабры извлекают кислород из воды, поэтому рыбы могут жить там, где человеку дышать невозможно.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используют реактивное движение: выталкивают воду и быстро меняют направление. Это помогает им спасаться от хищников и ловить добычу в открытом море.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почти прозрачны, и это делает их менее заметными. Их мягкое тело хорошо приспособлено к плаванию, а не к активному сопротивлению течению.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по-разному справляются с солёной водой: одни выводят избыток соли, другие имеют плотные покровы или особые поведенческие приёмы для маскировки.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регулирует газы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углерода и кислорода в океане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условия для жизни лучше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обычно богаче видами, потому что там больше света, питательных веществ и мест для укрытия.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экологии морских зон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жизнь у берега получает больше ресурсов и укрытий, а в открытом океане условия беднее, но пространство шире.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человек в океане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попадает в море с берегов и рек, распадается на мелкие частицы и остаётся в среде надолго. Его могут заглатывать животные, а затем загрязнение передаётся по пищевой цепи.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 опасны для птиц, рыб и планктона. Плёнка на поверхности воды мешает обмену кислорода, а токсичные вещества нарушают развитие и дыхание организмов.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рыбы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меняет состав сообществ: одних видов становится слишком мало, другие начинают доминировать. Из-за этого экосистемы теряют устойчивость и хуже восстанавливаются.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усиливают потепление и влияют на океан. Тёплая вода и изменение кислотности вредят рифам и сокращают места обитания многих морских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уносим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живое, а океан помогает ей работать как единая система. Если помнить о воде, цепях питания и круговороте веществ, легче понять, почему действия человека так важны.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2026-07-26T16:37:11Z</dcterms:created>
  <dcterms:modified xsi:type="dcterms:W3CDTF">2026-07-26T16:37:11Z</dcterms:modified>
</cp:coreProperties>
</file>