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женской души: голос, память, свобода
</a:t>
            </a:r>
            <a:pPr algn="l" indent="0" marL="0">
              <a:lnSpc>
                <a:spcPct val="100000"/>
              </a:lnSpc>
              <a:buNone/>
            </a:pPr>
            <a:r>
              <a:rPr lang="en-US" sz="3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становится поэзией, когда звучит как память и свобода.
</a:t>
            </a:r>
            <a:endParaRPr lang="en-US" sz="337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голос в истории русской поэзии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салонной лирики XIX века до поэтесс XX века тема женского голоса отражает перемены в обществе, культуре и представлениях о достоинстве личности.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составляет особенность женской лирики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лирика часто строится на исповедальности и точной передаче чувства: частное переживание в ней звучит убедительно и психологически достоверно.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неё характерно соединение бытовой детали с глубоким смыслом: обычный предмет, жест или пауза могут раскрывать память, утрату и внутренний выбор.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стихах эмоция не только выражается, но и осмысляется: через неё поэтесса говорит о времени, ответственности и человеческом достоинстве.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героиня как образ внутреннего мира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раскрывают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ожидание, верность, одиночество и сопротивление обстоятельствам раскрывается её внутренний стержень. Визуально этот мир естественно передают окно, письмо, свеча и рукопись.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лицо как художественная маска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героиня говорит от первого лица, но её голос шире биографии автора. Он создаёт образ переживания, в котором личное становится художественно значимым.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поэтессы и ведущие темы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 разные интонации и художественные акценты.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поэтессы свой тип лирического голоса: от трагической сдержанности до исповедальной открытости и мужественной прямоты.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поэзия XX века; обобщение по тематике творчества поэтесс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Ахматова: личное чувство и историческая память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Ахматовой интимная лирика не отделена от судьбы эпохи: любовь в её стихах нередко соседствует с утратой, разлукой и внутренним молчанием.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 входит в стихотворение через лаконичную деталь и сдержанную интонацию. Поэтому даже короткая строка у неё звучит как нравственное свидетельство.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Ахматовская поэтика основана на точности слова и смысловой плотности. Каждый образ работает на глубокое переживание, а не на внешнюю эффектность.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эмоциональной темы, в центре часто оказывается нравственный вопрос: как сохранить себя в переживании.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русской женской лирики XIX–XX веков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женской поэзии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мотивы любви, памяти и выбора: именно они чаще всего соединяют чувство с жизненным смыслом.
</a:t>
            </a:r>
            <a:endParaRPr lang="en-US" sz="129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Цветаевой слово всегда напряжено: даже короткая строка передаёт конфликт личности с миром и усиливает драматизм переживания.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предельная интонация заменяет спокойное повествование и создаёт ощущение внутреннего разрыва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Цветаева. Стихотворения; литературоведческий анализ поэтики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лирический смысл в женской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от личного переживания к художественному и общечеловеческому смыслу.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женской поэзии как чувство и нравственный выбор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этих стихах редко сводится к счастливому признанию: чаще она проходит через ожидание, сомнение, ревность и проверку на верность себе.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глубина проявляется в тонких оттенках переживания, когда важны не только слова, но и пауза, взгляд, недосказанность и внутренняя реакция.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гордость помогает героине сохранить достоинство даже в разлуке. Поэтому любовная лирика часто звучит как история самообладания и душевной силы.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акцент делает чувство значимым не только для двоих: любовь становится испытанием характера, ответственности и умения быть честной с собой.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дома, окна и письма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как граница между ожиданием и памятью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в женской лирике часто становится местом, откуда героиня всматривается в мир и в собственное прошлое. За стеклом — вечерний свет, тишина улицы, намёк на чьё-то отсутствие. Такая деталь сразу создаёт и бытовую конкретность, и ощущение внутренней паузы.
</a:t>
            </a:r>
            <a:endParaRPr lang="en-US" sz="111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как голос, который не прозвучал вслух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письмо, сложенное в ящике стола, хранит не только слова, но и дыхание времени. В нём соединяются надежда, расставание и возможность ещё раз вернуться к пережитому. Поэтому письмо в стихах нередко становится символом памяти и недосказанности.
</a:t>
            </a:r>
            <a:endParaRPr lang="en-US" sz="1114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пространство личной истории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поэзии женской души — не просто место проживания, а среда, где удерживаются любовь, забота, утраты и молчание. Здесь особенно значимы стол, свеча, рукопись, знакомые предметы. Через них частная жизнь превращается в художественный образ, понятный каждому.
</a:t>
            </a:r>
            <a:endParaRPr lang="en-US" sz="107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005645"/>
            <a:ext cx="3856200" cy="15368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жанры раскрывают личный опыт, эмоциональную интонацию и нравственный смысл в женской поэзии.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по-разному организуют женский голос: от откровенности и доверия до трагического напряжения и философского раздумья.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признаков жанров женской лирики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Жанровые формы женской лирики
</a:t>
            </a:r>
            <a:endParaRPr lang="en-US" sz="3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1941: война входит в личную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фиксирует не абстрактные события, а внезапную перемену человеческой судьбы: ожидание, страх, разлуку и необходимость жить дальше.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и госпиталь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голос особенно точно передаёт опыт службы, ранения, ухода за другими и повседневного мужества, которое не требует громких слов.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Тыл и эвакуация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появляются голод, тревога, потеря дома и работа на пределе сил. Историческая травма осмысляется через частную, очень конкретную судьбу.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пережитом не исчезает: она превращается в нравственный долг, требование честности и особую сдержанность интонации.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 историческая травма в женском голосе
</a:t>
            </a:r>
            <a:endParaRPr lang="en-US" sz="3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рейтинг, а различие художественных манер, заметное уже по первому звучанию строки.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литературоведческих характеристик поэтесс русской литературы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6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интонаций у разных поэтесс
</a:t>
            </a:r>
            <a:endParaRPr lang="en-US" sz="336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поэтессы своя интонационная доминанта: трагическая сдержанность, экспрессия, музыкальность, доверительность или мужественная прямота.
</a:t>
            </a:r>
            <a:endParaRPr lang="en-US" sz="104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1056" y="3261000"/>
            <a:ext cx="16743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625" y="1540580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стиха: звук, ритм, пауза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мелодия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 строится так, чтобы звучание усиливало смысл: повтор, перекличка ударений и плавный ритм создают ощущение цельности, доверия и эмоциональной глубины.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и умолчание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в женской лирике часто несёт не меньше смысла, чем слово. Она обозначает напряжение чувства, недосказанность и момент внутреннего выбора.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Интонационный перелом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смена темпа или ритма помогает передать сомнение, боль, внезапное воспоминание. Благодаря этому строка звучит как живая речь, а не как нейтральное описание.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как смысл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или резкие согласные, короткие строки и повторяющиеся созвучия не украшают текст, а формируют его настроение и помогают точнее выразить переживание.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звучание темы женской души
</a:t>
            </a:r>
            <a:endParaRPr lang="en-US" sz="3075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современной поэзии женская тема выходит за рамки традиционной любовной лирики: она говорит об идентичности, личных границах, семейной памяти и психологической устойчивости. Такой разговор ближе к опыту сегодняшнего старшеклассника.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— слэм, авторское чтение, интернет-публикации и фестивали — меняют способ существования текста, но не отменяют его главного качества: искреннего разговора о человеке и его внутренней свободе.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этой темы для ученика 11 класса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Женская лирика учит внимательно читать подтекст, видеть скрытые чувства и понимать, как интонация, деталь и образ раскрывают смысл не хуже прямого высказывания.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Она помогает связать личное переживание с историческим контекстом и увидеть, что частная судьба в поэзии становится частью памяти времени и культуры.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Изучение этой темы развивает уважение к чужому внутреннему миру, чувство ответственности за слово и способность осмысленно говорить о достоинстве, выборе и свободе.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анализа стихотворения о женском опыте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перейти от темы к смыслу через образ, мотив, конфликт и поэтическую форму.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672022"/>
            <a:ext cx="4133400" cy="21214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признаки поэзии женской души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обобщает основные художественные качества, которые повторяются у разных поэтесс, но проявляются в индивидуальных формах.
</a:t>
            </a:r>
            <a:pPr algn="l" indent="0" marL="0">
              <a:lnSpc>
                <a:spcPct val="150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поэзия объединяет личную откровенность, тонкую психологию и выразительную форму, благодаря чему частное чувство приобретает общекультурное значение.
</a:t>
            </a:r>
            <a:pPr algn="l" indent="0" marL="0">
              <a:lnSpc>
                <a:spcPct val="150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по теме русской женской лирики
</a:t>
            </a:r>
            <a:endParaRPr lang="en-US" sz="10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47571" y="-4475"/>
            <a:ext cx="469645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6990" y="639971"/>
            <a:ext cx="3285000" cy="3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Синтез: поэзия женской души как форма внутренней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лирика соединяет личное переживание, историческую память и нравственную стойкость, показывая, как честное чувство и точный образ превращают частную судьбу в духовный опыт поколения.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2026-05-23T14:55:41Z</dcterms:created>
  <dcterms:modified xsi:type="dcterms:W3CDTF">2026-05-23T14:55:41Z</dcterms:modified>
</cp:coreProperties>
</file>