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Сузык аваз хәрефләре в татарском языке: зачем их изучают в 5 классе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помогают читать, писать и произносить татарские слова правильно.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в русском и татарском: что важно заметить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есть в обоих языках, но в татарском точнее различаются оттенки звучания. Буквы ә, ө, ү, ы и э помогают услышать слово так, как оно звучит в речи.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62" y="3023153"/>
            <a:ext cx="4644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5162" y="3048953"/>
            <a:ext cx="464400" cy="41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70262" y="3023153"/>
            <a:ext cx="4644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816637" y="1069990"/>
            <a:ext cx="406350" cy="46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42712" y="1116430"/>
            <a:ext cx="464400" cy="3715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гласные буквы татарского алфавита
</a:t>
            </a:r>
            <a:endParaRPr lang="en-US" sz="2780" dirty="0"/>
          </a:p>
        </p:txBody>
      </p:sp>
      <p:sp>
        <p:nvSpPr>
          <p:cNvPr id="15" name="Text 2"/>
          <p:cNvSpPr txBox="1"/>
          <p:nvPr/>
        </p:nvSpPr>
        <p:spPr>
          <a:xfrm>
            <a:off x="3600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главным гласным татарского языка относятся а, ә, о, ө, у, ү, ы, и, э. Они образуют слоги и задают звучание слова.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3600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основы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2151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ученик различает гласные точно, ему легче читать незнакомые слова. Это особенно полезно в учебных текстах, словарных упражнениях и диктантах.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2151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без ошибок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0702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гласные выглядят близко друг к другу, но передают разные звуки. Именно поэтому их сравнивают парами и учат различать на слух и на письме.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60702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буквы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787600" y="2143362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буква может обозначать звук, который звучит мягче или твёрже. Поэтому при чтении важно смотреть не только на написание, но и на произношение.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1787550" y="1590565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оттенки звука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642700" y="2143362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слог строится вокруг гласной, поэтому она помогает разделять слово на части. Без внимательного отношения к гласным трудно правильно определить ритм слова.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4642650" y="1590565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 слогом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500547"/>
            <a:ext cx="4684800" cy="1329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буквы и их особенности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сопоставить буквы, их звучание и место в системе татарских гласных.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Передние и задние гласные отличаются звучанием и связаны с гармонией слов. Сравнение в таблице помогает запомнить буквы через примеры.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татарского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75" y="1172647"/>
            <a:ext cx="3008700" cy="15542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4850" y="1172647"/>
            <a:ext cx="3008700" cy="15542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20250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буквы легко перепутать, если не следить за артикуляцией. При произнесении губы округляются по-разному, и именно это меняет звучание слова. Иллюстрация с крупным планом рта помогает запомнить разницу быстрее.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0225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О, ө, у и ү: гласные с округлением губ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594725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пара особенно важна для начинающих. Буквы похожи внешне, но звук ә звучит мягче и выше, чем а. На схеме удобно показать положение губ и примеры слов, чтобы различие стало заметным сразу.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594700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 и ә: близкие на вид, разные на слух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букв, которые чаще всего путают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делятся гласные по звучанию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большинство татарских гласных распределяется между двумя основными рядами, а э выделяется отдельно.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гласных не случайна: она поддерживает гармонию звуков и помогает слову звучать цельно и естественно.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татарского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Передние гласные — ә, ө, ү, э, и — звучат мягче и ближе к передней части рта. Они часто придают слову более светлый оттенок.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Задние гласные — а, о, у, ы — произносятся глубже и твёрже. Такой звук помогает понять, почему в татарских словах важна согласованность слогов.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первая гласная в слове передняя или задняя, остальные слоги нередко подстраиваются под неё. Это делает татарскую речь более стройной и удобной для произношения.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Передние и задние гласные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Округлённые и неокруглённые гласные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Округлённые гласные о, ө, у, ү произносятся с заметным округлением губ. Этот признак легко увидеть и услышать даже в коротком слове.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Неокруглённые гласные а, ә, ы, и, э произносятся без сильного выдвижения губ. Из-за этого их звучание воспринимается более открытым.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ошибаться, полезно читать вслух и следить за положением губ. Тогда легче сравнивать близкие по написанию слова и запоминать их.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особенно важно в парах, где буквы похожи по написанию. Одна небольшая деталь артикуляции меняет звучание всего слова.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гласную в слове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слова на уроке татарского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850" y="1756850"/>
            <a:ext cx="468000" cy="46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2325" y="1756250"/>
            <a:ext cx="410550" cy="46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7350" y="1782850"/>
            <a:ext cx="468000" cy="41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гласных в образовании слога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59985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Гласный звук является центром слога. Если в слове нет гласной, слог не образуется, поэтому именно она делает слово произносимым и понятным.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20972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слога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5360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татарской речи гласные задают плавность звучания. Они помогают словам звучать ровно, без резких переходов, и делают произношение более естественным для слуха.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06347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слова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0735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произнесена гласная, тем легче распознать слово на слух. Это особенно важно при чтении вслух, словарной работе и первых упражнениях по письму.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691722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Узнавание слова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5242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0833" y="1172790"/>
            <a:ext cx="2718000" cy="19854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1725167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— разное звучание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2520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бала гласная а звучит широко и твёрдо, а в слове мәктәп буква ә делает речь мягче. Если выделить гласную цветом, сразу видно, как именно она «держит» слово и помогает его прочитать без ошибки.
</a:t>
            </a:r>
            <a:endParaRPr lang="en-US" sz="1188" dirty="0"/>
          </a:p>
        </p:txBody>
      </p:sp>
      <p:sp>
        <p:nvSpPr>
          <p:cNvPr id="8" name="Text 3"/>
          <p:cNvSpPr txBox="1"/>
          <p:nvPr/>
        </p:nvSpPr>
        <p:spPr>
          <a:xfrm>
            <a:off x="47007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Гласная в центре смысла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700782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күл, көй и күке похожи по длине, но звучат по-разному именно из-за гласных ө, ү и е. На карточках такие буквы удобно показывать крупнее или другим цветом, чтобы ребёнок быстрее замечал различие при чтении вслух.
</a:t>
            </a:r>
            <a:endParaRPr lang="en-US" sz="1159" dirty="0"/>
          </a:p>
        </p:txBody>
      </p:sp>
      <p:sp>
        <p:nvSpPr>
          <p:cNvPr id="10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 с разными гласными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1242477"/>
            <a:ext cx="4684800" cy="10127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похожих слов с разными гласными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одна гласная меняет произношение и смысл слова.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учебного материала по теме «Сузык аваз хәрефләре»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буква может изменить не только звучание, но и значение слова; поэтому важно вслух различать близкие гласные.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гласные чаще встречаются в школьных словах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полезна для тренировки чтения: чаще встречающиеся буквы стоит узнавать мгновенно.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частые гласные лучше всего закреплять в первых упражнениях: они чаще встречаются в словах и быстрее влияют на уверенное чтение.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подсчёт по набору простых учебных слов темы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ә и а часто сбивает с толку из-за похожего написания, но эти буквы по-разному звучат. Если перепутать их, слово может стать непривычным или вовсе измениться по смыслу.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ө и о, а также ү и у требуют особенно внимательного чтения вслух. У них различается положение губ, поэтому школьнику полезно сравнивать звучание в коротких парах слов.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Отдельного контроля требуют и и ы: они выглядят просто, но в словах передают разные оттенки звучания. Помогают медленное чтение, повторение за учителем и проверка каждой гласной по слогам.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Буквы, которые требуют особого внимания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видит незнакомое слово, гласная подсказывает, как его произнести и на какой слог сделать опору. Благодаря этому чтение становится более ровным и уверенным.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гласная помогает читать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письме гласная помогает не перепутать близкие слова и выбрать нужную букву в корне, слоге или окончании. Если выделять её в тексте, легче заметить место, где чаще всего возникает ошибка.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гласная помогает писать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в чтении и письме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гармония гласных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первая гласная влияет на звучание последующих слогов в татарском слове.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гласных важна для грамотности
</a:t>
            </a:r>
            <a:endParaRPr lang="en-US" sz="2919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учится узнавать гласные в словах и правильно произносить их вслух. Это помогает читать учебные тексты без лишних остановок.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чтение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гласных снижает число ошибок в словах, особенно если буквы похожи по написанию. На уроках это важно при диктантах и словарной работе.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 диктанты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Дальнейшее изучение языка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становится основой для следующих правил татарского языка. Понимание гласных помогает уверенно сравнивать слова, разбирать их и пересказывать тексты.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похожих букв и их звучания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пары требуют разной артикуляции, поэтому их полезно слушать и повторять в одинаковом темпе.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школьник сравнивает пары на слух и по губам, тем быстрее он запоминает различия и реже путает буквы.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татарского языка; учебные примеры по теме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500547"/>
            <a:ext cx="4684800" cy="1329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основным гласным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повторить буквы, их звучание и типичную ошибку.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связывает букву, пример и частую ошибку; такой формат удобно использовать перед чтением, письмом и повторением правил.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«Сузык аваз хәрефләре»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Сузык аваз хәрефләре помогают читать, писать и слышать татарское слово правильно. Если различать ряд, округление и гармонию гласных, речь становится точнее, а ошибки встречаются гораздо реже.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гласные — точное слово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2026-05-21T14:22:15Z</dcterms:created>
  <dcterms:modified xsi:type="dcterms:W3CDTF">2026-05-21T14:22:15Z</dcterms:modified>
</cp:coreProperties>
</file>