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в русском языке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союзы связывают слова, части предложений и смысл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помогают строить связную речь, точнее выражать мысль и правильно ставить знаки препинания. Они часто встречаются в устной и письменной речи, поэтому их знание особенно полезно на уроках русского языка и в работах учеников.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68259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сочинительные союзы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равноправных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не называют предметы или действия, а показывают, как связаны равные по смыслу части: слова, однородные члены и части сложного предложения.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союзу можно понять, что выражается в предложении: добавление, противопоставление, выбор или чередование. Именно смысл помогает определить разряд союза.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легко заметить в обычных фразах: мама и папа, умный, но строгий, Солнце скрылось, и стало прохладно. Они делают речь связной и понятной.
</a:t>
            </a:r>
            <a:endParaRPr lang="en-US" sz="7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сочинительных союзов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различаются по смыслу связи между частями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разряда — не форма слова, а смысл отношений между соединяемыми частями.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показывает, что действия или признаки складываются вместе: Ветер и дождь не испугали ребят. Он соединяет самые разные части высказывания без смыслового разрыва.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тоже и также передают присоединение, когда к уже сказанному добавляется ещё один факт или признак. Они помогают избежать лишних повторов и делают речь более плавной.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соединение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ни… ни используется, когда отрицаются оба элемента: Ни тетрадь, ни учебник не остались дома. Такая форма подчёркивает полное отсутствие перечисляемого.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Явное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но обычно подчёркивает контраст: Дом маленький, но очень уютный. Такая связь делает высказывание выразительным и помогает точно передать отношение между мыслями.
</a:t>
            </a:r>
            <a:endParaRPr lang="en-US" sz="91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зато и однако нередко передают неожиданный итог или уступку: за первой частью стоит ограничение, но вторая показывает важный положительный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могут не только противопоставлять, но и переключать внимание на новую мысль. Это делает речь более точной и логичной.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Союз, а часто показывает сравнение двух разных признаков или состояний: Лето было тёплое, а осень пришла прохладная. Он помогает увидеть различие между частями.
</a:t>
            </a:r>
            <a:endParaRPr lang="en-US" sz="9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 и либо показывают, что нужно выбрать один из возможных вариантов: Пойдём в библиотеку или останемся в классе.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то… то передаёт смену событий или признаков: То светло, то темно. Она помогает показать движение и изменение.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Неясность или 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то… не то выражают неуверенность, догадку или неточное восприятие: Не то дождь начинался, не то ветер усиливался.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 особенно заметны в коротких ответах, описаниях и пересказах.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встречается чаще всего, потому что он универсален; остальные союзы важны для точной передачи оттенков смысла.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учебного примера распределения союзов в школьной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сочинительного союза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определения по смыслу и структуре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однородные члены предложения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члены связывают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однородные подлежащие, сказуемые, дополнения и определения. Они показывают, что перечисляемые слова относятся к одному и тому же члену предложения.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союзе, но запятая ставится обязательно: Было тепло, но ветрено. Знак препинания помогает увидеть противопоставление и правильно разделить части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 нужна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одиночном союзе и между однородными членами запятая обычно не ставится: В саду росли яблони и груши. Союз соединяет элементы как единое перечисление.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сложносочинённом предложении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союз соединяет две или несколько грамматических основ, и каждая часть сохраняет самостоятельный смысл. Поэтому высказывание звучит как единое целое, а не как зависимое пояснение.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союз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выбору союза легко понять отношения между событиями: добавление, противопоставление, чередование или выбор. Например, союз и сообщает о последовательности, а, но подчёркивает контраст между действиями.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части сложносочинённого предложения разделяются запятой, потому что каждая из них содержит законченную мысль. Однако пунктуация зависит не только от союза, но и от строения всего предложения.
</a:t>
            </a:r>
            <a:endParaRPr lang="en-US" sz="10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перечисление звучит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списке школьных принадлежностей повторяющийся союз помогает выделить каждый предмет отдельно: и учебник, и тетрадь, и пенал. Такое построение делает перечисление более чётким и выразительным, а интонацию — более живой.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 природе и 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то… то передаёт смену впечатлений, действий или состояний. То выглянет солнце, то набежит туча, и картина сразу становится подвижной. Повторение союза помогает показать ритм и переменчивость событий.
</a:t>
            </a:r>
            <a:endParaRPr lang="en-US" sz="939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ни… ни усиливает отрицание и подчёркивает, что ни один из названных предметов не подходит. Ни шум, ни свет, ни разговоры не отвлекали ученика. Такая конструкция делает фразу более выразительной и точной.
</a:t>
            </a:r>
            <a:endParaRPr lang="en-US" sz="9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и запятые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рядом с сочинительным союзом зависит от того, что именно соединяется и как устроено предложение.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главное: союз сам по себе не определяет знак. Нужно учитывать смысл связи и структуру предложения.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пунктуации: сочинительные союзы и однородные члены предложения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союзы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помогают не просто связать слова, а точно передать оттенок мысли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разнообразными по смыслу оказываются союзы противопоставления и добавления; остальные группы чаще указывают на выбор, смену или отрицание.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группам сочинительных союзов в школьной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спутать союзы с частицами и наречиями, полезно помнить три признака: соединяет ли слово части, можно ли убрать его без потери связи и какую роль оно играет в контексте.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различения союзов, частиц и наречий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слова требуют проверки по роли в предложении, а не только по звучанию.
</a:t>
            </a:r>
            <a:endParaRPr lang="en-US" sz="18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в тексте и диалоге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союзы помогают показать, как одно действие сменяет другое. Солнце скрылось, и улица сразу опустела. Такая связь делает рассказ понятным и помогает читателю следить за развитием событий.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союзы делают реплики короче и естественнее. Я пойду домой, а ты останешься здесь? Благодаря этому речь звучит непринуждённо, как в обычном общении между людьми.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и повестях союзы и, но, или помогают избегать повторов и передавать оттенки смысла. Они соединяют мысли так, чтобы текст оставался плавным, а интонация — разнообразной.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в выборе союза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смысл связи и проверить пунктуацию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заменяют союз, а союзом, но и наоборот, хотя эти слова передают разные оттенки противопоставления. Чтобы не ошибиться, нужно сначала понять смысл обеих частей предложения.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пунктуационная ошибка — ставить запятую перед союзом и между однородными членами там, где она не нужна. В одиночном союзе и запятая обычно не ставится, если нет особых условий.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вызывают союзы то… то и ни… ни, потому что они требуют внимательного чтения предложения. Важно видеть повторяемость формы и правильно определять, где ставится запятая между частями.
</a:t>
            </a:r>
            <a:endParaRPr lang="en-US" sz="9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сочинительных союзов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соединяет части предложения по-своему, поэтому важнее смысл связи, чем внешняя форма союза.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равноправны по грамматической роли, но различаются по значению: объединение, противопоставление или выбор помогают точно строить высказывание.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сочинительным союзам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помогают говорить точно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части речи и предложения, делают текст связным и помогают передавать нужный смысл. Понимание их значений облегчает письмо и постановку знаков препинания.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2026-05-28T17:40:53Z</dcterms:created>
  <dcterms:modified xsi:type="dcterms:W3CDTF">2026-05-28T17:40:53Z</dcterms:modified>
</cp:coreProperties>
</file>