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поездка в Бат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прошлое видно на каждом шаге.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 как город-учебник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 удобен для школьной поездки: здесь рядом римские памятники, георгианские улицы и объекты ЮНЕСКО. Город помогает учиться через наблюдение, сравнение и живые примеры архитектуры.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160" y="1466300"/>
            <a:ext cx="434025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в поездке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Бат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 показывает, как горячие источники влияли на жизнь города. Ученики видят, как древние сооружения связаны с верованиями, водой и повседневными привычками людей.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Аббатство и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 Abbey помогает понять, как религиозная архитектура формировала центр города. По фасаду, сводам и окнам легко обсуждать эпоху, стиль и роль площади вокруг храма.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Георгианская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Георгианские кварталы объясняют, почему Бат выглядит так цельно и торжественно. Здесь удобно сравнивать камень, форму фасадов и единый городской ритм улиц.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исследователя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задания учат замечать детали, читать подписи и делать выводы. Школьники собирают заметки, чтобы потом превратить наблюдения в короткий отчёт или постер.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Бат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 расположен в графстве Сомерсет на юго-западе Англии. От Лондона его отделяет примерно 185 километров, поэтому город подходит для организованной школьной поездки.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долина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стоит в долине реки Эйвон. Такое положение сделало его удобным для поселения, а ещё усилило значение воды в истории Бата.
</a:t>
            </a:r>
            <a:endParaRPr lang="en-US" sz="1128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 известен природными термальными источниками. Именно они привлекали сюда людей в римскую эпоху и позже сделали город знаменитым курортом.
</a:t>
            </a:r>
            <a:endParaRPr lang="en-US" sz="1128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читается прямо на улицах: римские следы, средневековые здания и георгианские ансамбли находятся рядом и хорошо видны во время прогулки.
</a:t>
            </a:r>
            <a:endParaRPr lang="en-US" sz="11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дорога и прибытие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помогает заранее представить день: дорога, переходы, встречи и короткие остановки в центре города.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 снижает суету и помогает сохранить время для осмотра города.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школьной поездки по маршруту Бат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дня поездки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равномерный ритм поездки: сначала знакомство с городом, затем более глубокое изучение наследия.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дня насыщены одинаково, но второй день больше сосредоточен на наследии и итоговой работе.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план поездки на 2 дня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1: знакомство с городом
</a:t>
            </a:r>
            <a:endParaRPr lang="en-US" sz="31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первого дня основан на последовательности учебных и наблюдательных шагов.
</a:t>
            </a:r>
            <a:endParaRPr lang="en-US" sz="8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2: главные достопримечательности
</a:t>
            </a:r>
            <a:endParaRPr lang="en-US" sz="22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день строится от главных памятников к итоговому учебному продукту.
</a:t>
            </a:r>
            <a:endParaRPr lang="en-US" sz="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бани: что это такое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Назначение комплекса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 Baths позволяют увидеть, как римляне использовали горячую воду не только для купания, но и как часть городской жизни. Это важный пример связи природы и инженерии.
</a:t>
            </a:r>
            <a:endParaRPr lang="en-US" sz="1186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сохранилось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сохранились бассейны, священный источник и археологические находки. По ним можно понять, что древний город был одновременно местом отдыха, почитания и встреч людей.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это удобное место, чтобы связать историю, религию и быт в одной точке. Здесь особенно хорошо видно, как археология рассказывает о повседневной жизни.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завершился её главный средневековый облик, который и сегодня задаёт силуэт центра Бата.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1616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 Abbey, official history.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тогда завершился её главный средневековый облик.
</a:t>
            </a:r>
            <a:endParaRPr lang="en-US" sz="22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Crescent: улица как единое здание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Изогнутая линия Royal Crescent образует длинную городскую перспективу и сразу показывает вкус XVIII века к порядку и симметрии. Для школьника это наглядный пример того, как архитектура создаёт цельный образ улицы.
</a:t>
            </a:r>
            <a:endParaRPr lang="en-US" sz="109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фасад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Тридцать домов стоят рядом и выглядят как одно большое здание благодаря одинаковым фасадам и светлому камню. Такая планировка помогает понять, почему Бат считают образцом георгианской застройки.
</a:t>
            </a:r>
            <a:endParaRPr lang="en-US" sz="127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Crescent удобно рассматривать как урок в реальном городе: здесь видно, как форма улицы влияет на впечатление, движение людей и фотографию. Это место запоминается именно своей гармонией.
</a:t>
            </a:r>
            <a:endParaRPr lang="en-US" sz="12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моста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пересекает реку Эйвон и соединяет разные части Бата, поэтому его роль не только декоративная, но и практическая. Для наблюдения это хороший пример городской связности.
</a:t>
            </a:r>
            <a:endParaRPr lang="en-US" sz="820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моста открывается вид на воду, набережную и исторический центр. Такой ракурс помогает увидеть, как в Бате рядом существуют транспорт, природа и старинная застройка.
</a:t>
            </a:r>
            <a:endParaRPr lang="en-US" sz="882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на мосту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мосту расположены лавки, и это делает его редким среди мостов Англии. Ученики могут заметить, как торговля естественно встроена в повседневный городской маршрут.
</a:t>
            </a:r>
            <a:endParaRPr lang="en-US" sz="859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Pulteney Bridge показывает, что инженерное решение может быть красивым. Здесь удобно обсуждать, как архитектура служит людям и одновременно становится символом города.
</a:t>
            </a:r>
            <a:endParaRPr lang="en-US" sz="8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с пояснениями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музейном зале ученики видят не только предметы, но и их объяснение через подписи, схемы и карты. Это помогает понять, как прошлое превращается в понятный рассказ для посетителя.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миниатюре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зданий и городских кварталов показывают Бат в уменьшенном масштабе. Сравнивая их с реальными улицами, школьники легче замечают планировку, высоту домов и связь между районами.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предметы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учит смотреть внимательнее: цвет, материал, форма и время создания становятся подсказками к истории. Такой опыт полезен для обсуждения искусства, ремесла и повседневной жизни разных эпох.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пространства Бата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ученики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заданий строится от внимательного взгляда к записи наблюдений и общему обсуждению.
</a:t>
            </a:r>
            <a:endParaRPr lang="en-US" sz="8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смотреть во время прогулки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римляне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то, как римляне использовали воду: источник, бассейны и священные зоны показывают, что вода была одновременно ресурсом и частью обряда.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почему для Бата так важен местный камень: он придаёт улицам светлый оттенок и делает разные здания визуально связанными между собой.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фасадов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высоту домов и ритм окон на одной улице. Повторяющиеся элементы помогают создать порядок, а также подчёркивают статус и замысел застройки.
</a:t>
            </a:r>
            <a:endParaRPr lang="en-US" sz="1027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 архитектура влияет на настроение: открытые площади, арки и изгибы улиц могут делать город спокойным, торжественным или особенно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поведения и подготовки
</a:t>
            </a:r>
            <a:endParaRPr lang="en-US" sz="33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помогают группе двигаться спокойно и без задержек. В таблице собраны основные требования к одежде, поведению и организации времени во время поездки.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подготовиться и соблюдать простые правила, поездка проходит безопаснее, а время на осмотр достопримечательностей используется эффективнее.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экскурсии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безопасности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помогает избежать лишней суеты: нужно вовремя возвращаться к группе, слышать инструкцию и не менять план без разрешения. Так день проходит организованно.
</a:t>
            </a:r>
            <a:endParaRPr lang="en-US" sz="1051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 улицу, нужно смотреть по сторонам и идти только по команде взрослых. В городе с оживлённым движением это особенно важно для спокойной и безопасной поездки.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должны быть всегда под присмотром, особенно в людных местах и транспорте. Рюкзак лучше держать закрытым, а ценные предметы — отдельно и надёжно.
</a:t>
            </a:r>
            <a:endParaRPr lang="en-US" sz="1051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маршруте важно идти вместе с группой и не отставать. Если все заранее знают место встречи, легче быстро собраться после остановки или экскурсии.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связи поездки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Бата помогает связать уроки с реальными местами: от римского периода до XVIII века город менялся, но каждый слой прошлого остался заметным в его облике.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становится языком наблюдения: фасады, арки, площади и материалы рассказывают о времени строительства, вкусах жителей и назначении зданий лучше любого учебника.
</a:t>
            </a:r>
            <a:endParaRPr lang="en-US" sz="1186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музеях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показывают, как сохраняется память: предметы, подписи и экспозиции помогают не просто увидеть вещь, а понять, почему она важна для города и его жителей.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итоговой работы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работа должна быть короткой, но содержательной: фотографии, подписи и выводы помогают показать, что ученик действительно наблюдал город, а не только посетил его.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формат — тот, где есть и факты, и личное впечатление: тогда работа получается одновременно информативной и живой.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школьному отчёту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 как урок в городе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 Бат оставляет не просто фотографии, а понимание того, как город хранит прошлое в зданиях, улицах и музеях. Именно такие наблюдения превращают экскурсию в настоящий учебный опыт.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2026-07-25T07:13:03Z</dcterms:created>
  <dcterms:modified xsi:type="dcterms:W3CDTF">2026-07-25T07:13:03Z</dcterms:modified>
</cp:coreProperties>
</file>