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атом: ключевые темы урока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— основа материи, из которой состоит всё вокруг нас.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познания атома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 мельчайших частицах возникла у Демокрита. Позднее учёные XIX—XX веков, как Дальтон, Томсон, Резерфорд и Бор, подробно изучили строение атома и его свойства.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строение атома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— это мельчайшая частица химического элемента, сохраняющая его химические свойства. Его размер примерно 0,1 нанометра, что делает атом невидимым невооружённым глазом.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атома находится компактное ядро, окружённое быстро движущимися электронами, формирующими электронную оболочку, обеспечивающую взаимодействия с другими атомами.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атома: протон и нейтрон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занимает малую часть объёма атома, но содержит почти всю его массу. Оно состоит из положительно заряженных протонов и нейтральных нейтронов, удерживающихся ядерными силами.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ядра около 100000 раз меньше диаметра всего атома, что подчёркивает его чрезвычайную компактность и важность для свойств атома.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и электронная оболочка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имеют отрицательный заряд и находятся на разных энергетических уровнях, образуя вокруг ядра электронную оболочку. Их масса в тысячи раз меньше протонов и нейтронов.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электронов и их распределение по уровням определяют, как именно атом взаимодействует и вступает в химические связи с другими атомами.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протона и нейтрона примерно равна — около 1,67×10⁻²⁷ кг, что составляет почти всю массу атома.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электрона значительно меньше — около 9,11×10⁻³¹ кг, почти в 2000 раз легче протона, и почти не влияет на массу атома.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ядра крайне малы по сравнению с атомом: оно занимает ничтожную часть объёма, но играет ключевую роль в структуре атома.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массы частиц атома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и масса частиц атома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физические характеристики протона, нейтрона и электрона, иллюстрируя их заряды и относительные массы.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в целом нейтральны, поскольку сумма зарядов протонов и электронов равна нулю.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физики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протонов: определение элемента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протонов в ядре — определяющий признак химического элемента. Например, водород имеет один протон, а кислород — восемь, что задаёт их уникальные химические свойства.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атомы одного элемента имеют одинаковое число протонов, но могут отличаться по числу нейтронов, что приводит к появлению изотопов.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электронов в химических свойствах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на внешнем уровне атома взаимодействуют с электронами других атомов, создавая химические связи. Эти взаимодействия определяют поведение вещества в реакциях.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внешних электронов влияет на реактивность элемента и тип образующихся соединений, что важно для понимания химии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— это версии атомов одного элемента с одинаковым числом протонов, но разным числом нейтронов, что не меняет химические свойства.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изотопов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углерод-12 и углерод-14 имеют 6 протонов, но 6 и 8 нейтронов соответственно, что сказывается на их ядерных свойствах и применениях.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примеры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Изотопы: отличие по числу нейтронов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строения атома в истории науки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представлен как «пудинг» с равномерно распределённым положительным зарядом и вкраплениями отрицательно заряженных электронов внутри.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Томсона (1897)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заряд и масса сосредоточены в маленьком ядре, вокруг которого движутся электроны, подобно планетам вокруг солнца.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Резерфорда (1911)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Бора (1913)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вращаются по чётко определённым орбитам с разными энергетическими уровнями, что объясняет стабильность атома.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квантовая модель атома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 описывается не как частица по точной траектории, а как облако вероятностей, отражающее области его возможного нахождения вокруг ядра.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Электроны располагаются на энергетических оболочках, каждая из которых вмещает ограниченное число электронов, формируя сложную структуру атома.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имеет уникальный спектр излучения – например, натрий даёт жёлтый цвет, а медь – зелёный. Это помогает их идентифицировать в спектроскопии.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спектры элементов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электрон поглощает или излучает энергию, он меняет свой уровень. Это явление проявляется в смене цвета излучаемого света у разных элементов.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электронов между уровнями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уровни и спектры атомов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67108"/>
            <a:ext cx="4684800" cy="196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протонов у элементов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Атомный номер элемента равен числу протонов в его ядре, определяя его химические свойства и место в таблице Менделеева.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Менделеева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протонов определяет элемент и его характеристики в химии.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Молекулы: соединение атомов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это стабильное сочетание нескольких атомов, связанных химическими связями, которое образует новые вещества с уникальными свойствами.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вода (H₂O), состоящая из двух водородных и одного кислородного атома, а также сложные биомолекулы, такие как белки и ДНК.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Ионы: как возникают заряженные атомы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потере электрона атом становится положительно заряженным ионом (катионом). 2. Такие ионы важны, например, для передачи нервных импульсов в организме.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присоединении электрона атом образует отрицательно заряженный ион (анион). 2. Анионы участвуют в поддержании водно-солевого баланса в клетках.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и размеров частиц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ядра крошечен — менее одной стотысячной размера атома, что подчёркивает огромную пустоту внутри атома.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Протоны и нейтроны имеют почти равную массу, а масса электрона значительно меньше, влияя на свойства атома.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атома, учебник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в современной технике и науке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атомов обеспечивает развитие нанотехнологий и ядерной энергии, давая новые возможности для инноваций в науке и технике.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такие как электронная микроскопия, позволяют наблюдать атомы напрямую, что помогает анализировать структуру материалов на самом базовом уровне.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атомов в миллиметре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миллиметре содержится около десяти миллионов атомов — это показывает невероятную миниатюрность строительных блоков материи вокруг нас.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как большая пустота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увеличить атом до размера яблока, ядро будет размером с головку булавки. Большая часть атома — пустое пространство, что удивительно для таких прочных веществ.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атомах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об атомах является основой наук и технологий, позволяя создавать материалы, лекарства и технологии, которые совершенствуют нашу жизнь и расширяют возможности человека.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атом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2026-05-08T09:06:08Z</dcterms:created>
  <dcterms:modified xsi:type="dcterms:W3CDTF">2026-05-08T09:06:08Z</dcterms:modified>
</cp:coreProperties>
</file>