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чистить зубы и мыть руки?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и руки помогают нам быть здоровыми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вокруг нас и в нас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слишком малы, чтобы увидеть их глазами, но они легко попадают на руки, а потом — в рот. Одни безвредны, другие вызывают болезни. Поэтому чистота — наш тихий помощник каждый день, даже если микробы надеются на обратное!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на зубах после еды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Крошки и сладость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на зубах остаются мелкие частицы пищи и сладкий налёт. Сначала их почти не видно, но именно они создают удобное место для микробов и помогают им задерживаться на поверхности зубов.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Налёт быстро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зубы не чистить, мягкий налёт становится толще и крепче. Он цепляется за зубы, особенно в труднодоступных местах, и постепенно превращается в проблему, которую уже не убрать простой водой.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любят сладкое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особенно охотно размножаются там, где остаются сахар и крошки. Они используют остатки пищи и могут выделять вещества, которые вредят зубам и портят их прочную поверхность.
</a:t>
            </a:r>
            <a:endParaRPr lang="en-US" sz="995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нужна регулярно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зубы важно чистить каждый день, а не только тогда, когда они начинают болеть. Регулярный уход помогает убрать налёт вовремя и не дать микробам устроить на зубах свою «вечеринку».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молочные зубы тоже нужно беречь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еды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зубы помогают ребёнку хорошо пережёвывать пищу. Если они болят или портятся, есть становится неудобно, а иногда и совсем неприятно, даже любимое яблоко уже не радует.
</a:t>
            </a:r>
            <a:endParaRPr lang="en-US" sz="924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молочными зубами ребёнку легче произносить звуки и чётко говорить. Если зубы повреждены, речь может меняться, а разговор иногда становится менее уверенным и понятным для окружающих.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постоянные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зубы сохраняют место для будущих постоянных зубов и помогают им расти правильно. Если молочный зуб испортится слишком рано, новым зубам потом может быть тесно.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Кариес бывает и у них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молочных зубов тоже может появиться кариес, поэтому их нужно чистить так же внимательно, как и постоянные. Маленький зуб тоже заслуживает большой заботы.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чистить зубы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раза в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чистят утром и вечером. Это помогает убрать налёт после еды и подготовить рот ко сну. Если делать это каждый день, привычка становится такой же обычной, как умывание.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минуты старания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должна длиться около двух минут. За это время щётка успевает пройтись по всем зубам, а не только по самым заметным передним. Спешка тут не лучший помощник.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Щётку двигают аккуратно по внешней, внутренней и верхней поверхности зубов. Нажимать сильно не нужно: зубы любят заботу, а не борьбу, и деснам тоже приятно, когда всё делается нежно.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Зубной пасты нужно совсем немного — примерно с горошину. Этого достаточно, чтобы помочь чистке и подарить свежесть. Большая горка пасты не делает зубы чище, зато может только мешать.
</a:t>
            </a:r>
            <a:endParaRPr lang="en-US" sz="8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чистка зубов особенно нужна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завтрака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на зубах остаются частицы пищи. Утренняя чистка помогает убрать налёт и начать день с чистого, свежего рта.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чистка особенно важна, потому что ночью слюны во рту становится меньше. Зубам труднее защищаться, поэтому им нужна помощь щётки.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сладких перекусов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печенья, булочек, конфет и сока на зубах дольше остаётся сахар. Если быстро его убрать, микробам будет сложнее вредить зубам.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зубы не чистить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налёт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пропускать чистку, на зубах быстро накапливается налёт. Он сначала мягкий и незаметный, но постепенно становится всё плотнее и задерживается даже в маленьких щёлках.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кариес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налёт долго остаётся на зубах, микробы начинают портить эмаль. Так может появиться кариес — маленькая дырочка, которая без ухода становится больше и вреднее.
</a:t>
            </a:r>
            <a:endParaRPr lang="en-US" sz="861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становятся чувствительными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зубы могут реагировать на холодное, горячее или сладкое. Тогда даже обычный чай или мороженое превращаются не в удовольствие, а в неприятное испытание для зуба.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боль и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проблему не заметить вовремя, может появиться боль и неприятный запах изо рта. Это уже не просто мелкая неприятность, а серьёзный сигнал, что зубам нужна помощь.
</a:t>
            </a:r>
            <a:endParaRPr lang="en-US" sz="861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становится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Больные зубы мешают жевать твёрдую пищу, и это делает обычный обед не таким удобным. Гораздо проще ухаживать за зубами каждый день, чем потом лечить их.
</a:t>
            </a:r>
            <a:endParaRPr lang="en-US" sz="8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руки легко переносят грязь и микробы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всё трогают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за день касаются дверных ручек, парт, игрушек, карандашей, песка и животных. После этого на коже остаются грязь и микробы, даже если руки выглядят почти чистыми.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невидима не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микробы и мелкая грязь не заметны глазами. Но они всё равно могут оставаться на ладонях, пальцах и под ногтями, как незваные пассажиры на автобусной остановке.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— близкая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трогают руками нос, глаза, рот и щёки. Так микробы легко попадают в организм, особенно если перед этим руки были не вымыты.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прерывает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вовремя вымыть руки, микробам будет гораздо труднее добраться до лица и еды. Простое мытьё помогает остановить их путешествие в самый важный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мыть руки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63850" y="1609700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завтраком, обедом и перекусом руки нужно мыть обязательно. Так микробы не попадут вместе с едой в рот, а обед останется только вкусным, без лишних пассажиров.
</a:t>
            </a:r>
            <a:endParaRPr lang="en-US" sz="773" dirty="0"/>
          </a:p>
        </p:txBody>
      </p:sp>
      <p:sp>
        <p:nvSpPr>
          <p:cNvPr id="13" name="Text 3"/>
          <p:cNvSpPr txBox="1"/>
          <p:nvPr/>
        </p:nvSpPr>
        <p:spPr>
          <a:xfrm>
            <a:off x="763850" y="2240472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на руках часто остаются пыль, грязь и микробы. Мытьё после улицы помогает смыть всё лишнее, прежде чем сесть дома за стол или открыть тетрадь.
</a:t>
            </a:r>
            <a:endParaRPr lang="en-US" sz="773" dirty="0"/>
          </a:p>
        </p:txBody>
      </p:sp>
      <p:sp>
        <p:nvSpPr>
          <p:cNvPr id="14" name="Text 4"/>
          <p:cNvSpPr txBox="1"/>
          <p:nvPr/>
        </p:nvSpPr>
        <p:spPr>
          <a:xfrm>
            <a:off x="763850" y="2871244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 мыть руки особенно важно. Это помогает убрать невидимые микробы и сохранить чистоту не только для себя, но и для всех вокруг.
</a:t>
            </a:r>
            <a:endParaRPr lang="en-US" sz="773" dirty="0"/>
          </a:p>
        </p:txBody>
      </p:sp>
      <p:sp>
        <p:nvSpPr>
          <p:cNvPr id="15" name="Text 5"/>
          <p:cNvSpPr txBox="1"/>
          <p:nvPr/>
        </p:nvSpPr>
        <p:spPr>
          <a:xfrm>
            <a:off x="763850" y="3502006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с питомцами или другими животными руки тоже нужно мыть. Даже если зверёк очень милый, на его шерсти и лапках могут быть микробы и грязь.
</a:t>
            </a:r>
            <a:endParaRPr lang="en-US" sz="773" dirty="0"/>
          </a:p>
        </p:txBody>
      </p:sp>
      <p:sp>
        <p:nvSpPr>
          <p:cNvPr id="16" name="Text 6"/>
          <p:cNvSpPr txBox="1"/>
          <p:nvPr/>
        </p:nvSpPr>
        <p:spPr>
          <a:xfrm>
            <a:off x="763850" y="4132755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кашля и чихания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прикрывать рот рукой при кашле или чихании, на коже могут остаться микробы. Поэтому после этого руки лучше сразу вымыть, чтобы они не разошлись по всему классу.
</a:t>
            </a:r>
            <a:endParaRPr lang="en-US" sz="7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мыть руки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542050" y="211947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Намылить тщательно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ладони, пальцы, промежутки между пальцами и область под ногтями нужно хорошо намылить. Пена должна покрыть всю кисть, а не только ладони.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79400" y="1276550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Смочить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руки нужно намочить водой. Так мыло будет легче распределяться по коже и начнёт работать сразу, как только появится пена.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578600" y="2962411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Потереть и смыть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намыливания руки трут друг о друга, чтобы грязь и микробы отделились от кожи. Потом их тщательно смывают чистой водой без спешки.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579850" y="3805336"/>
            <a:ext cx="34152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Вытереть насухо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руки вытирают чистым полотенцем. Чистые и сухие руки не липнут и готовы к следующему важному делу — без микробных сюрпризов.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16004"/>
            <a:ext cx="282900" cy="25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при мытье рук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быстро трут только ладони и сразу смывают воду. Но микробы любят прятаться между пальцами и возле ногтей, поэтому такие места тоже нужно тщательно намыливать и промывать.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мыть руки всего несколько секунд, мыло не успевает отделить грязь. Нужно не торопиться и хорошо потереть руки, чтобы пена успела поработать и унести микробы.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Грязное полотенце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хорошо вымытые руки могут снова испачкаться, если вытереть их нечиcтым полотенцем. После мытья лучше пользоваться сухим, чистым полотенцем или салфеткой, чтобы сохранить пользу от чистоты.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мыло успевает отделить жир и грязь от кожи, а вода потом уносит их прочь.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рекомендации по гигиене рук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40–60 секунд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обычно советуют мыть руки с мылом, чтобы успеть смыть грязь и микробы.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руки не мыть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попадают в 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берёт еду грязными руками, микробы легко переходят с пальцев на пищу. Так они могут попасть в организм и вызвать недомогание.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случаются чаще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немытых руках остаются бактерии и вирусы, которые могут мешать организму. Из-за этого человек чаще простужается и дольше чувствует слабость.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расходится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мыть руки, они пачкают тетради, игрушки, одежду и парту. Потом грязь переходит на другие предметы, и убирать становится труднее.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нарушается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помогают держать вокруг себя аккуратность. Это важно дома, в классе и на улице, где каждый предмет должен оставаться чистым и приятным.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и чистые руки — это привычки каждый день
</a:t>
            </a:r>
            <a:endParaRPr lang="en-US" sz="2163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утро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ребёнок умывается, чистит зубы и приводит себя в порядок. Так день начинается бодро, а во рту и на коже не остаются следы ночного сна.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о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едой, после улицы и после туалета руки моют обязательно. Это простое действие помогает не переносить грязь туда, где ей совсем не место.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зубы чистят ещё раз, чтобы убрать остатки еды за весь день. Так рот отдыхает ночью, а зубам легче оставаться крепкими и чистыми.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это привычкой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уход за собой повторяется каждый день, он становится обычным делом. Тогда ребёнок делает всё быстро и спокойно, без напоминаний и лишней суеты.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вещи для чистоты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и вода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ладонях появляется пышная пена, а рядом слышно тихое журчание воды. Мыло помогает рукам стать чистыми, а полотенце аккуратно убирает капли, оставляя ощущение свежести и порядка.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раковины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краю раковины стоят зубная щётка, паста и стакан воды. Рядом ждёт чистое полотенце, а ребёнок уже готов спокойно закончить вечерний уход за зубами. Всё выглядит просто и аккуратно, будто маленький ритуал перед сном.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уход за зубами и руками помогает в школе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помогают без спешки есть яблоко, бутерброд или кашу. Ничто не мешает жевать, а во рту остаётся приятное ощущение свежести.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вымыты, они не пачкают страницы, пенал и обложки. Тетради остаются аккуратными, а писать в них гораздо приятнее и удобнее.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легче разговаривать с одноклассниками, когда зубы чистые и дыхание свежее. Улыбка получается свободной, а на уроках становится спокойнее и увереннее.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не приносят грязь на парту, в рот и на учебные вещи. Так в классе становится меньше причин для неприятностей и болезней.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правила чистоты для детей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85050" y="2082588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умывается, чистит зубы и собирается к новому дню. Это помогает проснуться и почувствовать себя аккуратным и свежим.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15106" y="1670100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завтраком, обедом или перекусом руки обязательно моют с мылом. Так микробы не переходят с пальцев на еду.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45168" y="2445975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и туалета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прогулки, игры во дворе или посещения туалета руки моют сразу. На них могут быть пыль, грязь и невидимые микробы.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75256" y="2230703"/>
            <a:ext cx="17880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зубы чистят ещё раз, чтобы убрать налёт и остатки еды. Это помогает спокойно отдыхать ночью и беречь зубы.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721"/>
            <a:ext cx="4002600" cy="859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103597"/>
            <a:ext cx="4002600" cy="8599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2970380"/>
            <a:ext cx="4002600" cy="8599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50" y="3838220"/>
            <a:ext cx="4002600" cy="8599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помощники: щётка, паста, мыло и вода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4074" y="1367800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Щётка, которая умеет заглянуть в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 работает как маленький помощник с тонкой ручкой. Она добирается до всех сторон зубов и снимает налёт там, где обычная салфетка не справится. После чистки во рту становится заметно чище и приятнее.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564074" y="2249669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с приятной свежестью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паста делает чистку удобной и более полезной. Она помогает щётке работать лучше, а после чистки оставляет ощущение свежести, будто зубы только что проснулись и улыбнулись.
</a:t>
            </a:r>
            <a:endParaRPr lang="en-US" sz="772" dirty="0"/>
          </a:p>
        </p:txBody>
      </p:sp>
      <p:sp>
        <p:nvSpPr>
          <p:cNvPr id="11" name="Text 3"/>
          <p:cNvSpPr txBox="1"/>
          <p:nvPr/>
        </p:nvSpPr>
        <p:spPr>
          <a:xfrm>
            <a:off x="564074" y="3116447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Мыло, которое любит пену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мыло встречается с водой, появляется пена, а вместе с ней — помощь против грязи. Мыло отделяет жир и микробы от кожи, поэтому ладони становятся чистыми и не липнут.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3950" y="3984281"/>
            <a:ext cx="3195900" cy="56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полотенце: финал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смывает всё лишнее, а чистое полотенце убирает капли с рук. После этого ладони становятся сухими и готовыми к новым делам — писать, играть и держать ложку без грязи.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чистоте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утром и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нужно два раза в день: после подъёма и перед сном. Это помогает убрать остатки еды и не дать налёту задержаться надолго.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есть, руки обязательно моют с мылом. Так грязь и микробы не попадут в рот вместе с бутербродом или яблоком.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после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на коже часто остаются пыль, песок и невидимые микробы. Мытьё рук сразу после улицы помогает сохранить чистоту дома и в классе.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 не всегда видна, но она всё равно может мешать организму. Регулярная чистота помогает беречь зубы, руки и всё тело.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— маленькое дело, большое здоровье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и мыть руки несложно, но очень важно. Эти привычки каждый день помогают ребёнку оставаться здоровым, аккуратным и уверенным в себе.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2026-05-25T16:52:15Z</dcterms:created>
  <dcterms:modified xsi:type="dcterms:W3CDTF">2026-05-25T16:52:15Z</dcterms:modified>
</cp:coreProperties>
</file>