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спрятавшееся число, вычитаем и обязательно проверяем ответ.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неизвестное слагаемое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сложении есть части и целое. Если известно целое и одна часть, вторую можно найти вычитанием — как будто пример сам подсказывает, чего ему не хватает.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сложение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 + 3 = 8 число 8 показывает результат сложения. Если вместо одного числа стоит окошко, нужно найти недостающее слагаемое.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 + 3 = 8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сумма в записи 5 + 3 = 8, а не слагаемое.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8 яблок, но часть из них будто спряталась за предметами или в коробке. Ребёнок сразу замечает, что не хватает одного числа. Картинка помогает связать счёт с реальными предметами и не теряться в записи.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уже посчитанными предметами остаётся пустое место. Оно напоминает о неизвестном слагаемом и подсказывает, что целое уже известно. Остаётся только понять, сколько предметов спрятано, и записать это число в пример.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место в ряду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особенно удобно считать знакомые вещи: яблоки, кубики, карандаши. Когда предметы можно увидеть и пересчитать, задача становится понятнее. Тогда вычитание выглядит не страшным правилом, а обычным способом найти недостающую часть.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глазами и руками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неизвестное на картинке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неизвестное слагаемое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суммы и известной части получить недостающее слагаемое и проверить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записи 9 + □ = 12 нужно вычесть 9 из 12. Получается 3, и это недостающее слагаемое без лишних догадок.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в коротких примерах до 10 и до 20. Оно помогает решать задания быстро, спокойно и без путаницы в числах.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неизвестное слагаемое, сначала смотрят на сумму, потом вычитают известное слагаемое. Так сразу находится число, которое спряталось в примере.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7 конфет, а ещё несколько спрятаны в коробке. Всего их 10, значит, неизвестное слагаемое равно 3. Такой сюжет легко представить и пересчитать глазами.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не только числа, но и предметы, которые можно посчитать по частям. Это делает задачу понятной: часть уже известна, а недостающая конфета словно прячется и ждёт, когда её найдут.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конфетами в коробке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неизвестно первое слагаемое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примера, где сумма известна, а первое число заменено окошком.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неизвестно второе слагаемое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примера, где второе число в записи заменено окошком.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8" y="2325000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сумму и слагаемое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появляется после сложения. Если она известна, нужно искать недостающее слагаемое, а не придумывать новое число наугад.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— это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складываются в одно целое. Когда видны обе части, пример решается сложением; когда одна часть спрятана, помогает вычитание.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всё расставляет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полезно снова сложить найденное число с известным слагаемым. Если получилось то же самое, значит, пример решён правильно.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сразу видно целое, известную часть и место для пропавшего числа. Это помогает не путаться и понимать, что именно нужно найти в примере.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спрятана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что всего 12, а одна часть равна 7, остаётся найти недостающую часть. По такой схеме ответ находится быстро и без лишних догадок.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«части и целое»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в счёте легко ошибиться. Она помогает заметить, не перепутаны ли числа и не сбился ли ход решения.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не совпал, стоит ещё раз посмотреть на условие и пересчитать. Так ученик учится не только решать, но и сам себя проверять.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найденное число нужно сложить с известным слагаемым. Если снова получается та же сумма, значит ответ выбран верно и пример решён аккуратно.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и типичные ошибки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шаг за шагом и где чаще всего появляются ошибки.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 + □ = 7 нужно вычесть 3 из 7. Получается 4, потому что 3 и 4 вместе дают 7.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□ + 2 = 8 неизвестно первое слагаемое. Если из 8 убрать 2, остаётся 6, и проверка это подтверждает.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 + □ = 9 ответ равен 0. Это удобно помнить: если сумма не меняется, значит спрятанное число совсем маленькое.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числах до 10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пределах двадцати тренирует внимание и делает вычитание привычным. На таких примерах дети быстрее замечают, какое число спряталось в записи.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35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«Как найти неизвестное слагаемое»
</a:t>
            </a:r>
            <a:endParaRPr lang="en-US" sz="1351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уверенно находить недостающее слагаемое и лучше видеть состав чисел.
</a:t>
            </a:r>
            <a:endParaRPr lang="en-US" sz="3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лежат 6 карандашей, а всего их стало 11. Значит, ещё 5 карандашей спрятано в условии, как маленький сюрприз для внимательного счёта.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представить карандаши мысленно или на рисунке. Потом из 11 вычитают 6 и получают 5, после чего ответ легко проверить сложением.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карандаши в пенале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текстовую задачу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перевести короткое условие в пример с окошком и получить ответ без путаницы.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экономит время: не нужно перебирать все числа подряд, как будто они спрятались и играют в прятки. Достаточно один раз вычесть известное слагаемое.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работает в самых разных сюжетах: с игрушками, яблоками, книгами, карандашами и даже шагами. Поэтому один способ помогает решать много похожих задач.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ученик считает вычитание, тем спокойнее он решает примеры с окошком. Математика перестаёт казаться загадкой и становится понятной.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пригодится дальше, когда примеры станут длиннее. Хорошая основа сегодня делает следующие задачи заметно легче.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удобно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три шарика лежат рядом, а ещё несколько спрятаны в коробке. Ребёнок видит пример □ + 3 = 6 и быстро понимает, что пропало 3. Яркие шарики помогают сосредоточиться и не потерять число глазами.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в коробке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кубика стоят на столе, а рядом оставлено пустое место для ответа. Когда появляется запись 4 + □ = 10, хочется сразу посчитать недостающее число. Такой рисунок делает задание похожим на игру, а не на скучную проверку.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звёздочек уже нарисованы, а ещё несколько скрылись в темноте рисунка. Пример □ + 5 = 12 становится понятнее, если число-пропажа связано с красивой картинкой. Это помогает вспомнить правило без подсказки взрослого.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на небе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перед итогом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целое и одна часть, вторую часть находят вычитанием. Потом ответ обязательно проверяют сложением — и тогда даже спрятанное число сдаётся без спора.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запомнено!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2026-05-20T15:26:24Z</dcterms:created>
  <dcterms:modified xsi:type="dcterms:W3CDTF">2026-05-20T15:26:24Z</dcterms:modified>
</cp:coreProperties>
</file>