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и их 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дробях подчиняются строгим правилам и ограничениям.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помогают записывать зависимости в уравнениях, формулах и задачах. С их помощью удобно описывать движение, работу и другие связи между величинами, если внимательно учитывать допустимые значения переменной.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алгебраические дроби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алгебраическая дробь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дробь записывается как A/B, где A и B — многочлены. Знаменатель не может быть равен нулю, иначе выражение теряет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в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числителе и знаменателе встречаются буквы, степени, скобки и несколько слагаемых. Такие записи позволяют описывать более сложные зависимости, чем обычные числовые дроби.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алгебраическим дробям относятся, например, (x+2)/(x-5), 3a/(2b) и (m^2-1)/(m+1). Во всех случаях важно следить за значением знаменателя.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преобразования дроби допустимы только тогда, когда они не меняют её значение и не нарушают ограничения на переменную. Это основа всей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элементы дроби и их роль в выражении.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только участвует в записи дроби, но и определяет, при каких значениях переменной выражение имеет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алгебраической дроби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«Алгебраические дроби»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 — это все значения переменной, при которых дробь определена. Главное условие одно: знаменатель не должен обращаться в ноль.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5/(x-3) запрещено значение x=3, потому что при подстановке в знаменателе получается ноль. Такое значение нельзя включать в 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(x+1)/(x^2-9) нужно исключить x=3 и x=-3, так как x^2-9 раскладывается на множители и обращается в ноль при этих значениях.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ОДЗ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допустимых значений при работе с алгебраическими дробями.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алгебраические дроби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значение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дроби считаются равными, если при одних и тех же допустимых значениях переменной они дают одинаковый результат. Сравнивать нужно уже преобразованные выражения.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равенства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(2x)/4 и x/2 равны, потому что после сокращения обе записываются одинаково. Такое равенство верно только на общей области допустимых значений.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ОДЗ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дробей не определена, равенство теряет смысл. Поэтому перед выводом ответа всегда проверяют, не появились ли запрещённые значения в ходе преобразований.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дроби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Ненулевой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умножить или разделить на одно и то же ненулевое выражение, значение дроби не изменится. Это позволяет преобразовывать дроби без потери равенства.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используют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сокращать дроби и приводить их к общему знаменателю. Благодаря ему можно делать выражения короче и удобнее для вычислений.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запрещено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нулевое выражение, потому что оно обращает знаменатель в ноль. Тогда дробь становится неопределённой и её значение невозможно найти.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сложением и вычитанием дроби обычно приводят к общему знаменателю, поэтому эти действия требуют больше шагов, чем умножение и деление.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наиболее трудоёмки; сокращение стоит проверять отдельно, чтобы не оставить лишние множители и не нарушить ОДЗ.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алгебраическими дробями
</a:t>
            </a:r>
            <a:endParaRPr lang="en-US" sz="2304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алгебре, 7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алгебраических дробей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Проверить ОДЗ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значения, при которых знаменатель равен нулю, и сразу исключают их. Без этого сокращение может привести к неверному ответу.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Разложить на множители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 записывают в виде произведения. Для этого используют общий множитель или формулы сокращённого умножения.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Сократить одинаковые множители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числителе и знаменателе есть общий множитель, его можно убрать. Сокращать можно только множители, а не отдельные слагаемые.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остаётся упрощённая дробь или выражение. Затем ещё раз проверяют ограничения, чтобы не потерять значения, запрещённые в начале.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разложить выражение на множители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 каждый член выражения и ищут число, букву или скобку, которые встречаются везде. Если такой множитель есть, его выносят за скобки, и запись становится короче и понятнее.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удобно превращаются в произведение с помощью формул сокращённого умножения. Так разность квадратов раскладывается в две скобки, а полный квадрат сразу узнаётся по форме и знакам.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выражение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не виден сразу, выражение разбивают на группы и выносят множители из каждой части отдельно. Такой способ помогает увидеть скрытую структуру и подготовить дробь к сокращению.
</a:t>
            </a:r>
            <a:endParaRPr lang="en-US" sz="11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41079"/>
            <a:ext cx="3805200" cy="15052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сократить дробь без потери смысла и не забыть про ограничения на переменную.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возможно только после разложения на множители, а область допустимых значений остаётся обязательной частью ответа.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сокращения дроби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«Алгебраические дроби»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умножения и деления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дробей отдельно перемножают числители и знаменатели. Так запись остаётся аккуратной, а результат легко упростить, если заранее заметить общие множители.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заменяем 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разделить одну дробь на другую, вторую дробь переворачивают и заменяют деление умножением. Это делает действие понятным и помогает не перепутать числитель со знаменателем.
</a:t>
            </a:r>
            <a:endParaRPr lang="en-US" sz="1371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сокращаем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числителя и знаменателя есть общий множитель, его удобно сократить до вычисления. Тогда выражение становится короче, а ошибок в дальнейших преобразованиях меньше.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допустимость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сокращения нельзя забывать про ОДЗ. Если какое-то значение делает исходный знаменатель нулём, оно не может входить в ответ, как бы ни упростилась запись.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несколькими дробями важно не торопиться: сначала выбирают удобный знаменатель, а затем аккуратно меняют только числители.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сложный шаг — привести дроби к общему знаменателю без ошибок в новых числителях.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сложения и вычитания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«Алгебраические дроби»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делают неправильно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не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слагаемые, которые сложены знаком «+» или «−». Сокращение работает только тогда, когда одинаковый множитель стоит во всей числителе и во всём знаменателе.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ноль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может стать равным нулю, это значение обязательно исключают. Иначе выражение теряет смысл, даже если после преобразований запись выглядит правильной.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приводят к общему знаменателю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меняют только одну часть дроби или ошибаются в новом числителе. Из-за этого результат перестаёт быть равным исходному выражению.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ОДЗ после 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нельзя считать, что ограничения исчезли. Они были заданы исходной дробью и остаются важными на всём протяжении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выражение с дробями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 потерять ограничения и упростить вычисления по шагам.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в 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дробь показывает, как связаны путь, скорость и время. Формулы v = s/t и t = s/v помогают находить неизвестную величину, но нужно следить за тем, чтобы знаменатель не обращался в ноль.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работу дробные выражения описывают долю выполненной работы и производительность. Если один человек делает часть задания за определённое время, дробь помогает точно записать вклад каждого участника.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величина меняется, меняется и знаменатель формулы. Поэтому важно понимать, какие значения допустимы в условии задачи, и не подставлять числа, которые делают выражение бессмысленным.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дробь в тексте задачи — это не просто запись, а способ описать реальную зависимость. Если понимать смысл величин, проще выбрать правильную формулу и проверить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 геометрических формулах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треугольника выглядит просто: S = bh/2. Но если нужно найти основание или высоту, дробь помогает выразить неизвестную величину через известные данные. На рисунке легко показать основание, высоту и шаг деления на 2.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связь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дробь часто появляется там, где одна величина получается как часть другой. Это удобно для чертежа: ученик видит фигуру, подписи к ней и сразу понимает, откуда берётся числитель, а откуда знаменатель.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свойства алгебраических дробей и условия, без которых преобразования нельзя считать верными.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преобразование сохраняет значение только при соблюдении ОДЗ и точном выполнении правил для многочленов и дробей.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и правил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«Алгебраические дроби»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становятся понятными, если всегда начинать с ОДЗ, затем раскладывать выражения, сокращать множители и только после этого выполнять действия. Такой порядок защищает от ошибок и помогает уверенно решать задания.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2026-05-29T12:06:42Z</dcterms:created>
  <dcterms:modified xsi:type="dcterms:W3CDTF">2026-05-29T12:06:42Z</dcterms:modified>
</cp:coreProperties>
</file>