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и народы Земли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планете живёт Homo sapiens: внешность, языки и традиции разные, но ценность людей равна.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географу важно изучать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 миллиардов людей живут очень по-разному: климат, рельеф, вода и почвы задают условия, а люди отвечают расселением, занятиями и культурами. География помогает увидеть, как природа и общество вместе формируют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— это исторически сложившаяся группа людей с общими внешними признаками: цвет кожи, форма волос и черты лица, разрез глаз. Эти признаки проявляются у многих людей, но не являются абсолютными и одинаковыми везде.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формировались очень долго под влиянием природной среды и наследственных факторов. На протяжении поколений люди жили в разных климатических условиях, и их внешность менялась постепенно.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не рассматривает расы как отдельные виды людей. Все люди биологически относятся к одному виду Homo sapiens и имеют общее происхождение, поэтому различия — не про «разные виды».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людей появились внешние различия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и ультрафиолет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солнечном излучении темная кожа лучше защищает от ультрафиолета: организму проще снижать вредное влияние солнца благодаря большему количеству пигмента меланина.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солнца — больше витамина D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широтах солнечного света обычно меньше. Светлая кожа помогает получать достаточно витамина D в условиях слабого облучения, когда организм зависит от солнечной энергии.
</a:t>
            </a:r>
            <a:endParaRPr lang="en-US" sz="127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внешность также влияют температура воздуха, влажность и особенности жизни в определённых природных условиях. Многовековая адаптация складывается в заметные различия между популяциями.
</a:t>
            </a:r>
            <a:endParaRPr lang="en-US" sz="1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по 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современного типа появились в Африке примерно 300 тысяч лет назад. Затем группы людей постепенно расселялись на новые территории, и вместе с переселением менялись условия жизни и привычный уклад.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 новых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Европе, Азии, Австралии и Америке люди сталкивались с иными климатом и ландшафтом. Приспосабливаясь, они создавали разные способы добывать пищу, строить жилища, выбирать одежду и формировать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по крупным регионам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регионов с крупным населением встречаются зоны с разной плотностью: где-то люди живут очень скученно, а где-то — почти не селятся.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 неравномерное размещение людей по материкам и регионам. Природные условия и развитие хозяйства влияют на то, где легче жить и работать.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региональные распределения (точные значения не указаны).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Народ, или этнос, — это группа людей, объединённых языком, общей историей и культурой. У людей сохраняется самосознание: они чувствуют принадлежность к «своим».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связывает память о прошлом: общие события, рассказы, семейные традиции и культурные символы. Эта память помогает сохранять устойчивость даже при изменениях жизни.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признакам народа относятся праздники, песни, обычаи и национальная кухня. Через традиции передаются знания о прошлом и важные правила поведения в обществе.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жить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не обязан ограничиваться одной территорией. Он может быть расселён в разных государствах, но при этом сохранять язык и культурные особенности.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6834"/>
            <a:ext cx="4164900" cy="1806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Раса, народ и нация: сравнение понятий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понятия описывают разные стороны жизни людей. Их важно не смешивать, потому что они по-разному связаны с биологией, культурой и государством.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одновременно принадлежать к определённому народу и быть гражданином своего государства — эти уровни не заменяют друг друга.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понятий (обобщённое школьное определение).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и языковые семьи мира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многочисленных народов часто называют ханьцев, арабов, бенгальцев, хиндустанцев и испаноязычные народы. Но численность народа зависит от того, как его определяют и какую группу считают «одной».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людям объединяться в большие группы и сохранять культурную память народа. Через язык передаются сказки, песни, знания и привычные способы общаться.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языковые семьи объединяют языки, которые имеют общее происхождение: индоевропейскую, китайско-тибетскую, афразийскую, нигеро-конголезскую и австронезийскую. По семье обычно можно проследить исторические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дом — много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регионе России могут звучать разные языки: люди общаются в семье, в школе и на праздниках, сохраняя родную речь. Это делает повседневную жизнь разнообразной и помогает лучше понимать друг друга. Россиянин может гордиться своей культурой и уважать чужую.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узнают по песням и традициям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 собирают людей вместе: появляются песни, игры, национальная кухня и традиционная одежда. Даже если традиции отличаются, общий смысл один — сохранить связь поколений. На таких событиях легче увидеть, что культура народа живёт в деталях быта.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ремёсла как «память в руках»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народных культурах ремёсла передают знания от мастера ученику: узоры, техники и орнаменты не просто красивы, а несут историю. Музыка и танцы дополняют эту память. Так традиции сохраняются и становятся узнаваемыми для тех, кто приходит позже.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этническая общность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возникновения общности: от совместного проживания и жизни к языку, традициям и чувству принадлежности. В дальнейшем возможны переселения и изменения языка.
</a:t>
            </a:r>
            <a:endParaRPr lang="en-US" sz="1303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 предрассудки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стереотипы и предрассудки становятся привычными, они искажают реальность. В классе это мешает дружбе, вызывает напряжение и подталкивает к несправедливым оценкам.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том, что такие установки могут приводить к обидным словам, исключению из общения и травле. Поэтому важно замечать ярлыки и проверять информацию уважительным способом.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— это упрощённое представление о группе людей. Оно может быть частично верным, но почти всегда не учитывает отличия конкретных людей и конкретных ситуаций.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Предрассудок — это заранее сложившееся отрицательное мнение без проверки фактов. Из-за него человек судит о других по ярлыкам, а не по поступкам и словам.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культура народа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состав культуры как набор взаимосвязанных элементов. Их значимость может отличаться у разных народов и меняется со временем.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доли не обозначены, идея одна: язык, традиции и повседневная жизнь сильнее всего поддерживают узнаваемость культуры. Остальные элементы её дополняют.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Схема-синтез по материалам школьного курса географии/культурологии (без статистических долей), дата обращения: 2026-05-13.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народы влияли друг на друга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контакты и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сопровождался обменом словами, названиями вещей и полезными знаниями. Вместе с покупателями перемещались привычки приготовления пищи и элементы одежды.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перемещения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гости приносили новые впечатления: песни, истории, способы строительства и правила поведения. Часто появлялись общие культурные «сочетания».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 смешанные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переезжали надолго, они осваивали новый уклад жизни. В смешанных семьях могли объединяться традиции, праздники и семейные обычаи.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длительных контактов возникали многонациональные города и общие культурные практики. Они сохраняли различия, но делали жизнь более разнообразной и взаимопонятной.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60" y="982188"/>
            <a:ext cx="3954680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мира и число их носителей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языков и ориентировочное число носителей, чтобы показать масштаб языковых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объединяет большие сообщества на разных континентах. Передача языка через семью и обучение помогает сохранять культурную память поколений.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оценки по справочным данным и школьным атласам (точные значения зависят от методики подсчёта). Дата обращения: 2026-05-13.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сохраняются традиции народов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живут прежде всего в семье: через рассказы старших, домашние праздники и общие правила поведения. В школе их закрепляют на уроках, в проектах и выступлениях, связывая прошлое с современностью.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традиций в культуре и технологиях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традиции музеи, книги, праздники и устное народное творчество. Сегодня помогают и современные инструменты: видеозаписи, электронные архивы и тематические музейные экспозиции, доступные многим.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переселяются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меняют состав населения: появляются новые группы в городах и регионах. Часто одновременно действуют несколько причин, а выбор места зависит от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переселение связано с поиском лучших условий жизни и образования. В то же время безопасность и кризисы могут резко ускорять переезды.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по учебным материалам по географии и миграциям (без статистических долей). Дата обращения: 2026-05-13.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людей и права человека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достоинство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обладает одинаковой ценностью независимо от внешности, языка, религии и происхождения. Это основа человеческого уважения и справедливого отношения в любой ситуации.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дискриминации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 закрепляют недопустимость расовой и национальной дискриминации. В школе это проявляется в равных возможностях и корректном отношении к разным ученикам.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разговаривать с людьми спокойно и доброжелательно, замечать культурные различия без насмешек. Такие правила помогают избегать конфликтов и укрепляют дружбу в классе.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в интернете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легко распространить грубость или ложные слухи. Уважительное поведение и проверка информации защищают людей от травли и поддерживают безопасную среду.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избегать конфликтов на этнической почве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остановить распространение слухов и снизить напряжение. Он подходит для обсуждения спорных ситуаций в классе и в группе.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принадлежат к одному биологическому виду, а расовые различия связаны с внешними признаками и природным приспособлением. Народы богаты языком, культурой, историей и традициями.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2026-05-13T01:21:22Z</dcterms:created>
  <dcterms:modified xsi:type="dcterms:W3CDTF">2026-05-13T01:21:22Z</dcterms:modified>
</cp:coreProperties>
</file>