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почему они начались и чем закончились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за Иерусалимом изменили Европу и Восток на 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Восток в XI веке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 веке Европа была раздроблена на владения феодалов, а путь к святым местам на Востоке становился всё опаснее. На этом фоне просьба Византии о помощи стала важным поворотом истории.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крестовых походов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мотив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верили, что освобождение Иерусалима и Гроба Господня поможет им заслужить спасение души и исполнить христианский долг.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6440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 церкви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римские стремились усилить своё влияние в Европе и показать, что именно церковь может объединить христиан против общего врага.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366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бедных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 бедняки часто шли в поход, надеясь изменить свою жизнь, получить защиту и увидеть святые места, недоступные дома.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691050" y="3602626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Проповеди и слухи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Призывы священников и рассказы о чудесах усиливали настроение ожидания, поэтому к походам присоединялись люди с очень разными целями.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30450" y="1831500"/>
            <a:ext cx="2616300" cy="11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рыцарей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рыцарей поход обещал добычу, новые земли и военную славу, а также возможность прославиться в глазах современников.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начался Первый крестовый поход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от просьбы Византии до выхода первых отрядов на Восток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крестовые походы по времени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видно, что походы следовали один за другим с большими промежутками, а их цели постепенно менялись.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труднее крестоносцам было добиваться успеха: первоначальный подъём сменился затяжными и менее результативными походами.
</a:t>
            </a:r>
            <a:endParaRPr lang="en-US" sz="81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крестовых походов (1096–1270)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 и взятие Иерусалима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осада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1099 году крестоносцы после тяжёлой и изнурительной осады ворвались в Иерусалим. Победа стала для них символом исполнения главной цели похода.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похода на завоёванных землях возникли владения крестоносцев: Иерусалимское королевство, графство Эдесское, княжество Антиохийское и графство Триполи.
</a:t>
            </a:r>
            <a:endParaRPr lang="en-US" sz="129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борьбы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этих государств не принесло прочного мира. Они стали опорными пунктами для новых войн, а также напоминанием о том, насколько далеко зашли крестоносцы.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 крестовых походах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общества по-разному видели смысл походов и свою роль в них.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были не только воины: интересы веры, выгоды и надежды привлекали очень разные группы людей.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крестовых походов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пути и трудности походов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жажда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часто не хватало еды и воды. Из-за этого участники быстро слабели, а некоторые погибали ещё до встречи с противником.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жара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пыль и болезни были не менее опасны, чем сражения. В пути люди страдали от ран, инфекций и отсутствия лечения.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 Восток занимал много месяцев, а иногда растягивался на годы. Люди двигались медленно, потому что везли оружие, запасы пищи и всё необходимое для выживания.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остановка могла стать рискованной: отряды подвергались нападениям, теряли связь друг с другом и часто не могли быстро получить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шли в крестовые походы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привлекали не только религиозные идеи: многие надеялись улучшить своё положение и найти новые возможности вдали от дома.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редко были одиночными: вера, выгода и надежда на перемены часто действовали вместе.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мотивам участников крестовых походов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Саладин и возвращение Иерусалима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Хаттине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1187 году Саладин нанёс крестоносцам тяжёлое поражение в битве при Хаттине. Эта победа резко изменила соотношение сил в регионе.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Хаттина Иерусалим снова оказался под властью мусульман. Для христианского мира это стало серьёзным ударом и причиной новых походов.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Саладина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Саладин вошёл в историю как сильный полководец и объединитель мусульманских земель. Его имя и сегодня часто связывают с этой эпохой.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1192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соглашение позволило христианским паломникам посещать Иерусалим.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показал, что даже после больших усилий крестоносцы уже не могли полностью контролировать Святую землю.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в Яффе, 1192 год; исторические сведения о Третьем крестовом походе.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конфликта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преимуществами и трудностями обладали обе стороны в ходе крестовых походов.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зависела не только от веры и численности, но и от логистики, знания территории, союзов и умения вести осады.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крестовых походах.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крестовый поход и захват Константинополя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христианами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усилило недоверие между католиками и православными. Вместо объединения против общего врага христиане сами вступили в разрушительный конфликт.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задумывался как путь в Святую землю, но политические интересы и долги привели крестоносцев к Константинополю, который они взяли в 1204 году.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это был успех и добыча, для других — трагедия, показавшая, как далеко крестоносное движение ушло от первоначальной идеи.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Разграбление столицы ослабило Византийскую империю, нарушило управление и подорвало её силы на долгие годы, хотя она продолжила существовать.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Европе после крестовых походов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торговли и городов, заметно вырос интерес к восточным товарам, новым картам и практическим знаниям, полезным для путешествий и обмена.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ускорили развитие экономики и контактов, но одновременно ослабили часть старой феодальной знати.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школьного курса истории Средних веков; условная сравнительная схема.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между Востоком и Западом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Пряности и товары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восточных стран в Европу пришли пряности, шёлк, сахар и удобные предметы быта. Эти товары меняли повседневную жизнь и становились частью торговли.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знакомились с переводами древних текстов, а через арабских учёных заново открывали труды античных авторов. Это расширяло круг знаний и интерес к учёбе.
</a:t>
            </a:r>
            <a:endParaRPr lang="en-US" sz="91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распространялись медицинские наблюдения, сведения о лечении и практические знания, которые помогали лучше понимать человека, болезни и способы помощи.
</a:t>
            </a:r>
            <a:endParaRPr lang="en-US" sz="868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шире
</a:t>
            </a:r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обмен идеями показали европейцам, что за пределами родных земель существует более широкий и разнообразный мир, связанный дорогами, морем и торговлей.
</a:t>
            </a:r>
            <a:endParaRPr lang="en-US" sz="91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отношение к крестовым походам
</a:t>
            </a:r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религиозного подъёма к разочарованию и завершению эпохи крестоносных государств в 1291 году.
</a:t>
            </a:r>
            <a:endParaRPr lang="en-US" sz="2337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рыцари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крестовые походы шли не только знатные воины. Многие бедняки, крестьяне и паломники надеялись с помощью похода приблизиться к спасению души и найти новую жизнь.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отряды часто были плохо вооружены и почти не имели запасов. Им не хватало дисциплины, опыта и руководителей, которые могли бы удержать порядок в пути.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люди сталкивались с голодом, болезнями и нападениями. Без хорошей организации даже большой энтузиазм не помогал, и многие погибали ещё до Святой земли.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 разочарование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простых людей поход был мечтой о чуде и лучшей судьбе, но нередко эта надежда разбивалась о реальность войны, усталости и поражений.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походы и участие простых людей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6802" y="1304473"/>
            <a:ext cx="3681678" cy="32286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крестовых походах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50" y="1799900"/>
            <a:ext cx="22161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людей крестовые походы остались примером религиозного рвения, готовности к самопожертвованию и стремления защитить святыню, которую считали особенно важной.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529431" y="1799900"/>
            <a:ext cx="22161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насилии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других они связаны с разрушениями, жестокостью и долгими войнами, из-за которых усилились взаимное недоверие и вражда между народами и религиями.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события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менялись успехи и неудачи крестовых походов на протяжении почти двух столетий.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путь от подъёма движения к его постепенному ослаблению и завершению на Востоке.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крестовых походов по материалам школьного курса истории.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изменили мир, но не решили главную задачу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укрепили торговлю, расширили связи между Востоком и Западом и надолго вошли в историю, но также принесли разрушения, потери и взаимную вражду.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2026-06-02T05:20:31Z</dcterms:created>
  <dcterms:modified xsi:type="dcterms:W3CDTF">2026-06-02T05:20:31Z</dcterms:modified>
</cp:coreProperties>
</file>