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действительных чисел: основные идеи и 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на одной числовой прямой.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действительные числа важны восьмикласснику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 счёте, измерениях и формулах. Без них нельзя точно записать длину, время, температуру или результаты вычислений, а также работать с приближёнными значениями в реальных задачах.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множество действительных чисел
</a:t>
            </a:r>
            <a:endParaRPr lang="en-US" sz="2918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R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действительных чисел обозначают буквой R. Это общий набор чисел, которые можно расположить на числовой прямой без пропусков и исключений.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число, которое можно отметить на числовой прямой, считается действительным. Поэтому сюда относятся как знакомые целые и дробные числа, так и корни и число 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класса чисел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него входят рациональные и иррациональные числа. Они отличаются способом записи, но вместе образуют одно целое множество, используемое в алгебре и геометрии.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действительным числам относятся −4, 0, 7/3, 2,5, √2 и π. Эти записи показывают, что множество R охватывает очень разные по виду числа.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числа: дроби, целые и десятичные записи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дробью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представить в виде m/n, где m и n — целые числа, а n не равно нулю. Такая форма удобна для точной записи и преобразований.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внутри множества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целые числа тоже рациональны, потому что любое из них можно записать как дробь со знаменателем 1. Например, −5 = −5/1, а 0 = 0/1.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и периодические дроби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не только обыкновенные дроби, но и конечные либо периодические десятичные дроби. Например, 2,4 и 0,333… — рациональные числа.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часто встречаются в вычислениях и измерениях, где важно получить точный результат или удобную для записи форму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числа: бесконечная непериодическая запись
</a:t>
            </a:r>
            <a:endParaRPr lang="en-US" sz="2203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числа: бесконечная непериодическая запись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записать дробью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Иррациональное число нельзя представить в виде m/n, где m и n — целые числа. Это главное отличие от рациональных чисел.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десятичная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десятичная запись бесконечна и не повторяется периодом. Поэтому такие числа нельзя записать точно конечной дробью или обычной периодической записью.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математики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иррациональным числам относятся √2 ≈ 1,414… √5 ≈ 2,236… и π ≈ 3,14159… Они часто появляются в вычислениях.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возникают при работе с окружностью, квадратом и диагоналями фигур. Именно поэтому они важны для точных математических моделей.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два непересекающихся класса чисел. Их удобно рассматривать вместе, потому что каждый из них является частью общего множества R.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 различаются по записи, но вместе полностью описывают множество действительных чисел.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множества действительных чисел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«Множество действительных чисел»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25" y="3244749"/>
            <a:ext cx="8513060" cy="130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модель множества R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25179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линия чисел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увидеть, где находится каждое действительное число. На ней можно отметить и целые, и дробные, и иррациональные значения.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230228" y="1910900"/>
            <a:ext cx="1306018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положительные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нуля расположены отрицательные числа, справа — положительные. Ноль служит границей между двумя частями прямой и имеет особое положение.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952253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на прямой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дробные числа, например −½, занимают точное место на прямой. Это показывает, что между целыми числами тоже есть множество других значений.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65258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π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можно отметить и такие числа, как √2 и π. Хотя их нельзя записать конечной дробью, у них есть точное положение.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34377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числовой прямой удобно для объяснения сравнения, порядка и расстояний. Оно связывает абстрактные записи чисел с их реальным расположением.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805" y="1804000"/>
            <a:ext cx="34545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3018" y="3336371"/>
            <a:ext cx="2961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прямой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находится на числовой прямой, тем оно больше. Поэтому сравнение часто сводится к определению порядка чисел на одной линии.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записи результата используют знаки &lt;, &gt; и =. Они показывают, какое число больше, меньше или равно другому, без длинного словесного объяснения.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задач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числа в уравнениях, неравенствах и измерениях. Например, верно, что −2 &lt; −1, 0,7 &lt; 0,8, а √2 &gt; 1.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сравнения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72672"/>
            <a:ext cx="5182677" cy="21569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действительных чисел и их записи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основные группы действительных чисел по записи и поведению десятичной дроби.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числа принадлежат R, но различаются формой записи и свойствами десятичного представления.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«Множество действительных чисел»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 и округление чисел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могут иметь конечную или периодическую десятичную запись. Иррациональные числа записываются бесконечно и без повторяющегося периода.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округляют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часто проводят приближённо, чтобы получить удобный ответ. Например, число 3,14159 можно округлить до 3,14, если высокая точность не требуется.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 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ситуациях важна каждая цифра, а в других достаточно приблизительного значения. Это зависит от единиц измерения и допустимой погрешности.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округления нужно сохранять нужное число знаков и не смешивать точную и приближённую форму. Это помогает избегать ошибок в решениях и измерениях.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к какому виду относится число
</a:t>
            </a:r>
            <a:pPr algn="l" indent="0" marL="0">
              <a:lnSpc>
                <a:spcPct val="90000"/>
              </a:lnSpc>
              <a:buNone/>
            </a:pPr>
            <a:r>
              <a:rPr lang="en-US" sz="9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 записи числа определить, является ли оно рациональным, иррациональным или, в любом случае, действительным.
</a:t>
            </a:r>
            <a:endParaRPr lang="en-US" sz="26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действительными числами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можно складывать и вычитать так же, как целые и дробные числа. Эти операции помогают находить общий результат измерений, изменений и промежуточных значений в задачах.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 делении сохраняется привычный смысл вычислений: находят часть величины, несколько одинаковых частей или масштабируют результат. Делить на ноль нельзя, потому что такое действие не определено.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 корни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степень и извлечение корня расширяют возможности вычислений. Они нужны, когда по условию требуется найти площадь, сторону фигуры, скорость или другое неизвестное значение.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убедиться, что ответ остаётся действительным числом. Это особенно полезно в алгебре и геометрии, где многие формулы дают именно такие значения.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действительных чисел объединяет почти все числовые ответы, встречающиеся в школьных задачах. Поэтому с ним удобно работать при решении уравнений, неравенств и практических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нуля до любого числа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на каком расстоянии число находится от нуля на числовой прямой. Поэтому |−4| = 4, а |3| = 3: важна не сторона, а длина отрезка. Это свойство удобно читать как обычное измерение.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на прямой числа 2 и 7, между ними получится отрезок длиной 5. Так модуль помогает описывать расстояние не только до нуля, но и между любыми двумя числами. На рисунке это видно особенно наглядно.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связывает число и расстояние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значения встречаются не только в математике, но и в повседневных измерениях: в длине, массе, температуре, скорости и времени.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бытовые величины часто требуют десятичной записи, потому что целых чисел для точного измерения недостаточно.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действительных чисел в измерениях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из условия задания; учебные примеры для 8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между 1 и 2 есть 1,5, 1,25, 1,01 и множество других чисел. Это показывает, что на числовой прямой нет пустых промежутков.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плотности множества действительных чисел, школьный курс алгебры.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действительных числа всегда можно найти сколько угодно промежуточных значений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порядка в R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не меняет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&lt; b, то после прибавления одного и того же числа c порядок сохраняется: a + c &lt; b + c. Это свойство удобно при переносе слагаемых в неравенствах.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положительное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части неравенства умножают на положительное число c, знак остаётся тем же: ac &lt; bc. Такой приём часто используют, чтобы упростить выражения и избавиться от дробей.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отрицательное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 &lt; 0, знак неравенства меняется на противоположный. Это правило обязательно нужно помнить, иначе при решении неравенств легко получить неверный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входят в множество действительных чисел, но отличаются записью и свойствами десятичного представления.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с местом на прямой, а с тем, как число записывается и можно ли представить его точно дробью.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числа: сравнение признаков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рациональных и иррациональных чисел, школьный курс алгебры.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действительными числами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действительными числами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 бесконечность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длинная десятичная запись является иррациональной. Если цифры повторяются по определённому правилу, число рациональное, даже когда запись выглядит очень длинной.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округления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округлении важно смотреть на следующую цифру и на требуемую точность. Нельзя просто отбрасывать лишние знаки, если по условию нужно сохранить нужное число десятичных разрядов.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отрицательных чисел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число, расположенное правее, больше. Поэтому −0,3 больше, чем −0,8, хотя по модулю оно ближе к нулю.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ответ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извлечении корня нужно проверять, что полученное число действительно подходит по смыслу задачи. В ответе следует указывать именно ту точность, которая требуется в условии.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числа и их приближённые значения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числа можно записать точно, а какие обычно используют в приближённом виде.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π, √2 и e обычно записывают приближённо, а рациональные числа, такие как 0,125 = 1/8, имеют точную дробную запись.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математические обозначения и школьный курс алгебры.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что важно помнить о множестве R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числа объединяют рациональные и иррациональные, располагаются на числовой прямой и позволяют точно описывать измерения. Их сравнивают, округляют, записывают десятичными дробями и используют в самых разных задачах.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2026-05-29T11:31:37Z</dcterms:created>
  <dcterms:modified xsi:type="dcterms:W3CDTF">2026-05-29T11:31:37Z</dcterms:modified>
</cp:coreProperties>
</file>