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плоского угла: что нужно знать в 7 классе
</a:t>
            </a:r>
            <a:endParaRPr lang="en-US" sz="3382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вокруг нас: измеряем, сравниваем и решаем задачи.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углы в геометрии?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помогают строить фигуры, читать чертежи и доказывать свойства. В 7 классе они становятся точным инструментом для измерений, сравнения и решения задач.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плоский угол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16325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угол образуют два луча, выходящие из одной точки. Эта точка называется вершиной, а сами лучи — сторонами угла.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71918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область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сторонами находится часть плоскости, которую обычно и считают областью угла. По ней удобно понимать, насколько угол открыт или узок.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7499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луча совпадают и смотрят в одном направлении, угол не раскрыт. Его величина равна 0°, поэтому внутренней области фактически нет.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683087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лучи лежат на одной прямой и направлены в разные стороны, получается развернутый угол. Его величина равна 180°.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338650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измерений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угла важно перед работой с транспортиром и задачами. Сначала нужно увидеть вершину, стороны и положение внутренней области.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 — основная единица измерения углов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 записывают знаком °. Эта короткая запись позволяет быстро указывать величину угла в чертежах, задачах и формулах, не перегружая текст.
</a:t>
            </a:r>
            <a:endParaRPr lang="en-US" sz="995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оборотом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оборот вокруг точки равен 360°, половина оборота — 180°, а четверть оборота — 90°. Эти значения часто служат опорой в задачах.
</a:t>
            </a:r>
            <a:endParaRPr lang="en-US" sz="1110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Градусы помогают сравнивать углы между собой без рисунка. Достаточно посмотреть на число, чтобы понять, какой угол больше, а какой меньше.
</a:t>
            </a:r>
            <a:endParaRPr lang="en-US" sz="1064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геометрии часто встречаются углы 35°, 72°, 126° и 175°. Такая система измерения делает записи однозначными и понятными.
</a:t>
            </a:r>
            <a:endParaRPr lang="en-US" sz="112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и примеры по школьной геометрии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по величине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видов удобнее запомнить через опорные значения 90° и 180°.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градусная мера, тем шире угол; границы помогают быстро определить его вид.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60773"/>
            <a:ext cx="3432300" cy="14032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видов углов и примеры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видом угла, его градусной мерой и примером. По ней легко проверить, к какой группе относится угол.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угла определяется только его градусной мерой, а примеры помогают быстрее запомнить границы между группами.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определения величины плоского угла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угла транспортиром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транспортиром на уроке 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и вертикальные углы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48575" y="1574009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имеют общую вершину и общую сторону. Их две другие стороны лежат на одной прямой, поэтому вместе они образуют 180°.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48575" y="2617091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возникают при пересечении двух прямых. Они лежат напротив друг друга и всегда равны по величине, что удобно при решении задач.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748575" y="3660172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свойств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позволяют находить неизвестный угол без измерений. Достаточно увидеть вид связи между углами и применить нужное свойство.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 треугольнике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угла — одна сумма
</a:t>
            </a:r>
            <a:pPr algn="ctr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любом треугольнике внутренняя сумма углов равна 180°. Это правило работает для всех фигур с тремя сторонами, независимо от их формы. Поэтому, если известны два угла, третий можно найти обычным вычитанием из 180°.
</a:t>
            </a:r>
            <a:endParaRPr lang="en-US" sz="1010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
</a:t>
            </a:r>
            <a:pPr algn="ctr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один угол всегда равен 90°, а оставшиеся два должны быть острыми. Такое расположение углов помогает быстро распознавать фигуру на чертеже и проверять, правильно ли выполнено построение.
</a:t>
            </a:r>
            <a:endParaRPr lang="en-US" sz="975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неизвестный угол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треугольнике даны два угла, третий находится по общей сумме. Этот приём часто используют в задачах с чертежами и помогает проверять, соответствует ли ответ возможным значениям углов.
</a:t>
            </a:r>
            <a:endParaRPr lang="en-US" sz="10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примерные значения для учебной презентации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углов в знакомых предметах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оценки помогают замечать геометрию в окружающих вещах и тренировать глазомер.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объекты удобно сравнивать с опорными углами 90°, 180° и промежуточными значениями.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60" y="1547825"/>
            <a:ext cx="310050" cy="41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562075"/>
            <a:ext cx="384900" cy="38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62075"/>
            <a:ext cx="384900" cy="38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3335" y="1562075"/>
            <a:ext cx="384900" cy="38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600565"/>
            <a:ext cx="384900" cy="307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углы используются в жизни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проектировании зданий учитывают наклон стен, крыш и лестниц, а также точность соединения деталей. От величины угла зависит устойчивость конструкции, удобство использования и аккуратность чертежа.
</a:t>
            </a:r>
            <a:endParaRPr lang="en-US" sz="1025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 и дизайн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и дизайне углы помогают строить фигуры, задавать симметрию и выбирать нужные пропорции. Без них невозможно точно изобразить план, схему или предмет с правильными линиями.
</a:t>
            </a:r>
            <a:endParaRPr lang="en-US" sz="1088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навигации угол показывает направление поворота, а в транспорте помогает менять маршрут. Он нужен, чтобы описывать движение корабля, машины, дрона или робота на плоскости.
</a:t>
            </a:r>
            <a:endParaRPr lang="en-US" sz="1081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 карты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циферблате углы показывают положение стрелок, а на картах — направление поворота и ориентацию объектов. Так геометрия помогает быстро понимать, где находится предмет и куда он движется.
</a:t>
            </a:r>
            <a:endParaRPr lang="en-US" sz="1076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цифровые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компьютерной графике, играх и анимации углы задают поворот объектов и направление их движения. Это позволяет точно управлять изображением, камерой и положением элементов на экране.
</a:t>
            </a:r>
            <a:endParaRPr lang="en-US" sz="9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«Величина плоского угла»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Соотношения единиц угловой меры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связаны градусы, минуты и секунды, а также приводит примеры записи углов.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Минуты и секунды нужны для точной записи, когда градуса недостаточно. Чем мельче единица, тем точнее измерение угла.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чаще всего ошибаются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Смещён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вершина угла не совпадает с центром транспортира, измерение получается искажённым. Даже небольшое смещение меняет результат и может привести к неверному ответу в задаче.
</a:t>
            </a:r>
            <a:endParaRPr lang="en-US" sz="1196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шкала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транспортирa часто есть внутренняя и внешняя шкалы. Если начать отсчёт не с того нуля, значение угла получится неправильным, хотя сам угол измерен верно.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при чтении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и тогда, когда ученик торопится и округляет значение слишком грубо. Несколько лишних градусов могут изменить вид угла и испортить решение.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суммы внутренних углов многоугольников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многоугольников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многоугольника, тем больше сумма его внутренних углов. Это помогает быстро проверять вычисления в геометрических задачах.
</a:t>
            </a:r>
            <a:endParaRPr lang="en-US" sz="1141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сторон на одну всегда добавляет 180° к сумме внутренних углов. Значит, правило легко применять для проверки ответов.
</a:t>
            </a:r>
            <a:endParaRPr lang="en-US" sz="11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 окружности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Центральный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вершина находится в центре окружности, а стороны — это радиусы. Такой угол удобно использовать, когда нужно связать дугу и её величину.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Вписанный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вписанного угла лежит на окружности. Он опирается на дугу и связан с центральным углом, который опирается на ту же дугу.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Главное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 равен половине центрального угла. Это позволяет находить неизвестные углы в задачах с окружностью, дугами и круговыми схемами.
</a:t>
            </a:r>
            <a:endParaRPr lang="en-US" sz="11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 цифровых устройствах и движении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и анимации угол задаёт, насколько объект повернётся и в какую сторону. Это помогает точно управлять движением персонажей, камер и элементов интерфейса.
</a:t>
            </a:r>
            <a:endParaRPr lang="en-US" sz="927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 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роботах угол используют для задания направления движения и изменения положения деталей. Благодаря этому машина может поворачивать, останавливаться и двигаться по нужной траектории.
</a:t>
            </a:r>
            <a:endParaRPr lang="en-US" sz="927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Навигаторы и карты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электронных картах угол помогает определить курс и направление. Программа показывает поворот на нужное количество градусов, чтобы пользователь быстрее нашёл маршрут.
</a:t>
            </a:r>
            <a:endParaRPr lang="en-US" sz="927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мера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полный оборот равен 360°, углы легко делить на части. Поэтому 90° означает четверть круга, а 180° — половину оборота.
</a:t>
            </a:r>
            <a:endParaRPr lang="en-US" sz="11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неизвестного угла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правила зависит от вида геометрической ситуации и известных данных.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точность измерения важна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36170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чертёж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угол помогает построить фигуру без искажений. Если измерение выполнено неверно, линии не совпадут, а чертёж потеряет форму и станет неточным.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3318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Верное решение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ошибка в градусах может изменить итог вычисления. В геометрии это особенно важно, потому что ответ должен соответствовать свойствам фигуры.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70457" y="1574000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строительстве, технике и моделировании неточность приводит к неправильному соединению деталей и отклонению направления движения. Поэтому при работе с транспортиром нужна аккуратность.
</a:t>
            </a:r>
            <a:endParaRPr lang="en-US" sz="10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работы с углами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собрана как краткая памятка: правило, его формулировка и пример помогают быстро вспомнить нужное свойство.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углов позволяют быстро находить неизвестные величины и проверять ответы без лишних вычислений.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«Углы»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о плоском угле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угол измеряют в градусах, а для точности — ещё в минутах и секундах. Зная виды углов и основные свойства, легко решать задачи и замечать геометрию вокруг себя.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2026-05-29T02:47:22Z</dcterms:created>
  <dcterms:modified xsi:type="dcterms:W3CDTF">2026-05-29T02:47:22Z</dcterms:modified>
</cp:coreProperties>
</file>