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кризис советской политической системы: ключевые темы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периодa реформ и политического кризиса в СССР 1985–1991 гг.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перемен в СССР: экономический и политический застой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1970-х СССР столкнулся с экономическим спадом и социальной нестабильностью. Низкие темпы развития, коррупция и усиление внешней напряжённости создали почву для реформ, возглавленных Горбачёвым в 1985 году.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реформ: подходы и цели Горбачёва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Выдвижение концепции «ускорения»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марта 1985 года Горбачёв акцентирует внимание на необходимости ускорения экономического прогресса для преодоления застоя. Главной задачей становится повышение эффективности производства и внедрение инноваций.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управления и противодействие коррупции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включают борьбу с бюрократией и коррупцией, а также переход к более открытым формам управления предприятиями и политическими структурами.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политической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идея перестройки, направленной на реформирование не только экономики, но и политической жизни, включая изменение роли партии и расширение общественного участия.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перестройки: хронология и характеристики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реформ 1985–1991 годов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Гласность: открытость и новые темы в обществе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ранее запрещённых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позволяет освещать темы сталинских репрессий, аварии на Чернобыле и конфликт в Афганистане, что впервые открывает общественности критический взгляд на прошлое и настоящее.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СМИ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издания «Московские новости» и «Огонёк», тиражи газет растут, что способствует широкому обсуждению общественно значимых вопросов и пробуждению гражданской активности.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социальных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Публикуются статьи о борьбе с алкоголизмом, коррупцией и экологических катастрофах, что стимулирует общественное осознание и запрос на перемены.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 СССР перед перестройкой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спад темпов роста ВВП и рост внешнего долга с 32 до 54 млрд долларов за пять лет.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нарастающий кризис в экономике, из-за которого Россия не могла эффективно конкурировать на мировой арене.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отчёты, 1980–1990 гг.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экономике: ключевые события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 — Закон о государственном предприятии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Вводится хозрасчёт, предприятия получают больше самостоятельности для повышения эффективности и ответственности за результаты.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централизованного 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процесс перехода к рыночным отношениям, что требует перестройки всей экономической системы.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 — Разрешение создания кооперативов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элементы частного предпринимательства, что знаменует отход от полностью централизованной экономики.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и новые органы власти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Съезда народных депутатов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1988 году учреждается Съезд с широкими полномочиями, открывающий путь к конкурентным выборам и полному обновлению политических процессов.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Верховного Совета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Совет реформируется, расширяется роль парламента, что способствует формированию демократических институтов и разделению властей.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альтернативных кандидатов и дебатов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Конкурентные выборы становятся реальностью, открытые парламентские дебаты стимулируют политическую активность и плюрализм мнений.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состав СССР и предпосылки конфликтов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переписи 1989 года показывают разнообразие народов и растущие национальные требования по расширению автономий.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создаёт предпосылки для межэтнических и территориальных конфликтов в условиях кризиса.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СССР, 1989 г.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политической оппозиции и движений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1988 года появляется первая политическая оппозиция внутри парламента — Межрегиональная депутатская группа, открывающая альтернативные пути развития.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фронты в Прибалтике активно выступают за независимость, усиливая политическую конкуренцию и общественную мобилизацию.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«Демократическая Россия» становится голосом демократических реформ и объединяет различные слои общества.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и митинги с 1989 года знаменуют рост гражданского протеста и требования политических свобод.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многопартийности и реформы избирательной 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в СССР состоялись первые полусвободные выборы, которые позволили независимым кандидатам участвовать и стимулировали формирование альтернативных политических сил в парламенте.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Реформирование избирательной системы ослабило монополию КПСС, расширив политический спектр и усилив конкуренцию среди участников съезда народных депутатов.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многопартийности начал развиваться, создавая условия для формирования демократических институтов и более прозрачного политического диалога в стране.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и массовые движения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на площади Манежной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1980-х годов площадь Манежная стала центром многотысячных митингов, где люди открыто выражали требования демократии и защиты прав, что символизировало растущий дух гражданского общества.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«Живые цепи» в Прибалтике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в Прибалтике массовые демонстрации приняли форму «живых цепей» протеста, объединив тысячи людей в мирных акциях за независимость и свободу от советского контроля.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протеста в республиканских столицах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республиканских столицах СССР появлялись многочисленные демонстрации и митинги, требовавшие отмены статей, ограничивавших политические свободы, что отражало растущее давление общества на власть.
</a:t>
            </a:r>
            <a:endParaRPr lang="en-US" sz="11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партийной элиты и противодействие реформам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партийной элиты и силовых структур активно выражала недовольство реформами, видя в них угрозу устоявшемуся порядку и центральной власти КПСС.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Горбачёва исходила с различных позиций — от сторонников консервативных взглядов до радикальных оппонентов, приводя к внутрипартийным конфликтам.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значимых форм противодействия были выступления на партийных съездах, критические публикации в СМИ и сопротивление новым законодательным инициативам.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ограничить реформы обострили политическую борьбу, усилив раскол между сторонниками изменений и защитниками прежней системы.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перестройки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перестройки началось резкое сокращение производства, цена на товары выросла, а уровень жизни населения значительно ухудшился, что вызвало социальное недовольство.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экономической самостоятельностью предприятий не смогли стабилизировать ситуацию, выявив недостаточность реформ для выхода из глубокого кризиса.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конфликтов и движения за независимость
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 год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обострения национальных противоречий и массовых движений за расширение автономии в республиках СССР.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 год – Сумгаит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межэтнического насилия в Азербайджане, которая обострила ситуацию и подтолкнула к активизации националистических движений.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 – Тбилиси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и столкновения в Грузии, ставшие одним из первых крупных политических конфликтов национального характера.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– Вильнюс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 и столкновения в Литве во время провозглашения независимости, символизирующие кризис советской централизации.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Декларации независимости и дезинтеграция СССР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1574325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1990 – Литва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республика, официально объявившая о суверенитете и выхода из состава СССР.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60000" y="2590975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1990 – Латвия и Эстония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Следуя примеру Литвы, эти республики приняли декларации о независимости, усиливая центробежные тенденции.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1275" y="1467300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1990 – Грузия, Украина, Азербайджан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республик последовательно заявляют о суверенитете, ставя под угрозу целостность СССР.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35425" y="2490650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– отказ от подписания Союзного договора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республик отказываются участвовать в новом договоре, что приводит к окончательному распаду централизованной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путч 1991 года и его последствия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государственного переворота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1991 года группа высших партийных и военных лидеров организовала попытку насильственного захвата власти с целью остановить реформы и сохранить Союз.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сопротивление у Белого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Москвы, депутаты и активисты собрались у Дома союзов, оказав сопротивление путчистам через демонстрации и блокаду военной техники.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попытки и крах советской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страх и давление, путч провалился за считанные дни, что стало символом фактического конца советской политической системы.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распад СССР и создание СНГ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1991 года лидеры России, Украины и Белоруссии подписали Беловежские соглашения, юридически закрепившие прекращение существования СССР.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создано Содружество Независимых Государств (СНГ) — новая форма сотрудничества постсоветских республик на переходный период.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декабря 1991 года официально объявлено о роспуске Советского Союза и передаче власти президенту России Борису Ельцину.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перестройки и уроки политического кризиса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положила конец монополии КПСС, заложив основы для многопартийной системы и расширения гражданских прав и свобод.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первых свободных выборов продемонстрировал возможности и сложности демократических процедур в трансформации страны.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кризисы акцентировали необходимость глубинных реформ и повышения эффективности государственных институтов.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обозначил новый этап в геополитике региона, оживив процессы демократизации и рыночных преобразований.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перестройки и кризиса политической системы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стала ключевым этапом перехода от авторитаризма к демократии в постсоветском пространстве, подчеркнув важность гражданского общества и необходимость устойчивых институтов власти.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2026-05-11T11:27:02Z</dcterms:created>
  <dcterms:modified xsi:type="dcterms:W3CDTF">2026-05-11T11:27:02Z</dcterms:modified>
</cp:coreProperties>
</file>