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левые и правые в индустриальных странах 1920-х годов
</a:t>
            </a:r>
            <a:endParaRPr lang="en-US" sz="2673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борьба левых и правых формировала общество и государство этого периода.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страны столкнулись с кризисами и переменами. Распространение большевистских идей порождало сильные левые движения, а правые стремились сохранить порядок и стабильность, противодействуя переменам.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1920-х годов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левой идеологии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выступали за социальное равенство, защиту рабочих и государственное регулирование экономики, стремясь улучшить жизнь беднейших слоёв общества и снизить социальное неравенство.
</a:t>
            </a:r>
            <a:endParaRPr lang="en-US" sz="116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Социал-демократические партии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Социал-демократы в Германии и других странах боролись за реформы и демократические изменения, поддерживая права трудящихся и расширение социальных гарантий.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Коммунисты и революционеры
</a:t>
            </a:r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коммунистическая партия во главе с большевиками стремилась к радикальному переустройству общества, вдохновляя левые движения по всей Европе бороться за глубокие социальные перемены.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левые: идеология и примеры партий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правые: идеология и примеры партий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и их принципы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консерваторы выступали за сохранение традиций, частной собственности и сильного государства, защищая устоявшийся порядок и национальные ценности.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Национал-социалисты Германии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Гитлера НСДАП объединяла национализм, антикоммунизм и расистскую идеологию, что привело к радикализации правых сил в Германии и отказу от демократических норм.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движения Италии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Муссолини фашисты стремились к авторитарному управлению, поддерживая национализм и контролируя экономику через жёсткий государственный контроль.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466" y="1576525"/>
            <a:ext cx="368406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карта: Британия, Германия, Италия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левых и правых сил и их особенностей в трёх индустриальных странах 1920-х годов.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была насыщена борьбой демократов, коммунистов и фашистов, формируя нестабильность региона.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XX век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реформы левых в 1920-х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Европе левые добились внедрения 8-часового рабочего дня, что существенно улучшило условия труда и увеличило отдых рабочих.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создана система социального страхования и введены пособия по безработице, обеспечивая поддержку наиболее уязвимых слоёв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прогрессивному налогообложению и бесплатному образованию, что способствовало социальной справедливости и равным возможностям.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программа правых партий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стремились снизить налоги для предпринимателей и богатых, ослабляя влияние профсоюзов, чтобы стимулировать экономический рост через свободный рынок.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фашисты усилили промышленное производство, контролируя рабочие коллективы и активно поддерживая предпринимателей, чтобы укрепить национальную экономику.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движения: причины и последствия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кризис и недовольство условиями Версальского договора породили экстремистские движения, стремившиеся к резким изменениям в государстве.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безработица и инфляция усилили страх перед революцией, стимулируя рост поддержки радикальных правых и левых организаций.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Фашизм и национал-социализм внедряли авторитарные режимы, ограничивая гражданские свободы и преследуя оппозицию.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таких режимов изменило политический ландшафт и подготовило почву для новых конфликтов в Европе.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профсоюзов в политической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активно отстаивали интересы рабочих, организовывали забастовки и защищали права трудящихся на уровне местной и национальной политики.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профсоюзы поддерживали социал-демократов и коммунистов, в Британии — лейбористскую партию, оказывая значительное влияние на законодательство.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профсоюзы финансировали партийные программы и усиливали политическую активность рабочего класса, играя роль связующего звена между трудом и политикой.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пропаганда: методы и новые медиа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формы агитации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и правые широко использовали митинги, газеты и плакаты для донесения своих идей до населения, мобилизуя широкие массы.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радио и молодежных организаций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стало новым инструментом массовой информации, а молодежные движения и образовательные программы распространяли политическую пропаганду среди молодежи, формируя общественное мнение.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и требования рабочих движений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годах забастовки стали массовым явлением: значительная всеобщая забастовка шахтёров в Великобритании в 1926 году показала силу рабочего протестного движения.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партии и профсоюзы выступали организаторами забастовок, что укрепляло их влияние в обществе и расширяло поддержку среди трудящихся масс.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 Германии и Франции требовали повышения заработной платы, сокращения рабочего времени и гарантированной социальной защиты, выражая недовольство условиями труда и жизнью.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ценности в идеологии правых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партии активно поддерживали традиционные институты: церковь, семейные устои и национальную идентичность, считая это основой стабильности общества и государства.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как Италия и Венгрия правые выступали за восстановление монархии или усиление авторитарной власти, провозглашая лозунги порядка и борьбы с левыми движениями.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312" y="1340425"/>
            <a:ext cx="3213376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левых и правых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политических движений 1920-х годов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Взгляды левых и правых существенно отличались по ключевым вопросам экономики и общества, отражаясь в политике и общественной жизни 1920-х годов.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идеологиях левых и правых формировали политическое противостояние и отражались в заметных общественных изменениях.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во Франции и Германии: коалиции и разногласия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 1920-е образовался Народный фронт — союз социалистов, коммунистов и радикалов для борьбы с ростом фашизма и защиты демократии.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левые партии, особенно КПГ и СДПГ, часто конфликтовали между собой, что ослабляло их возможности противостоять национал-социалистам.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разногласия мешали создавать прочные коалиции, снижая политическое влияние левых на национальном уровне в Германии.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столкновения и политическое насилие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Противостояния между левыми и правыми часто перерастали в насилие: в Берлине происходили жестокие столкновения коммунистов с штурмовиками СА, а в Италии фашисты захватывали города.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организации, такие как чернорубашечники и рабочие дружины, усиливали конфликты и способствовали общей радикализации политической обстановки в Европе.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кризиса 1929 года на политическую борьбу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1929 года вызвал резкий рост безработицы и падение производства, что усилило социальную нестабильность в индустриальных странах.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активизировали протесты, требуя от государства экономической поддержки, введения социальных гарантий и национализации ключевых отраслей.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усилили призывы к сохранению «закона и порядка», ужесточили меры по отношению к протестующим и усилили антииммигрантские настроения.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способствовал радикализации политических взглядов, стимулируя рост авторитарных движений и углубление идеологической поляризации общества.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первопроходец в расширении прав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Германия первой расширила избирательные права для женщин после Первой мировой войны. Это стало значимым шагом в развитии демократии и усилении роли новых социальных групп в политике.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США получили право голоса в 1920 году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19-я поправка к Конституции США дала женщинам право голоса. Левые движения активно продвигали эти изменения, что кардинально изменило электоральный ландшафт страны.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Франция: постепенное расширение прав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женщины обрели полный избирательный статус в 1928 году, а во Франции — лишь в 1944-м. Левые партии сыграли ключевую роль в продвижении этой реформы, стимулируя демократическое развитие.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избирательных прав: роль левых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466" y="1576525"/>
            <a:ext cx="368406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левых и правых в Европе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политических коалиций в 1920-х годах отражало попытки разных сил удержать власть и противостоять радикализму, влияя на политический ландшафт Европы.
</a:t>
            </a:r>
            <a:endParaRPr lang="en-US" sz="1046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способствовали либо сдерживанию радикализма, либо усилению политической поляризации в различных странах.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политических партий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политических конфликтов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левых и правых в межвоенный период привело к формированию новых режимов: национал-социализм в Германии и фашизм в Италии получили власть.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левые коалиции смогли сохранить демократию и продвигать социальные реформы, что отличало политическую ситуацию от других стран.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подготовили почву для Второй мировой войны и существенно повлияли на развитие политических систем Европы в XX веке.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левыми и правыми в 1920-х годах сформировал основы современных политических систем, оказал существенное влияние на социальные перемены и подготовил ключевые события XX 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борьбы левых и правых для истории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2026-05-11T02:38:54Z</dcterms:created>
  <dcterms:modified xsi:type="dcterms:W3CDTF">2026-05-11T02:38:54Z</dcterms:modified>
</cp:coreProperties>
</file>