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 и стихотворение «Как правая и левая рука...»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любви, верности и единстве через простой и сильный образ.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 — голос Серебряного 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 писала о чувствах с редкой силой и точностью. Её стихи кратки, но наполнены смыслом: через яркие образы поэтесса говорит о любви, разлуке и внутренней связи между людьми.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стихотворения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связь двух близких людей, которые остаются разными, но чувствуют друг друга как единое целое.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правой и левой руки помогает понять, что самостоятельность не мешает взаимной поддержке, доверию и верности.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Цветаевой любовь — это не только чувство, но и особое состояние судьбы, когда двое внутренне неразделимы.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37" y="1090878"/>
            <a:ext cx="171478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4894" y="3111774"/>
            <a:ext cx="176250" cy="14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7851" y="1106117"/>
            <a:ext cx="176250" cy="14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ситуация и смысл высказывания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размышление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обычного сюжета: автор выражает мысль через спокойное и очень сжатое лирическое размышление о близости.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Неразрывная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человека могут быть разными по характеру, но сохранять прочную внутреннюю связь, как будто их соединяет невидимая нить.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высказывания строится на ощущении взаимного доверия: рядом с близким человеком становится легче, даже если слова почти не нужны.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как тихое, но очень глубокое признание в том, что настоящая близость не требует полного сходства.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правой и левой руки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руки — одно действие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4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Правая и левая рука разные, но вместе они помогают человеку жить, работать и действовать. Этот понятный образ сразу показывает, как отдельные части могут дополнять друг друга. У Цветаевой он становится знаком двух близких людей, связанных общей жизнью.
</a:t>
            </a:r>
            <a:endParaRPr lang="en-US" sz="1102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Разные, но не чужие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руки выполняют не одну и ту же работу, и в этом их различие. Но именно различие делает их связь живой и естественной. Так поэтесса подчеркивает: в отношениях важны не одинаковость, а согласие и внутренняя близость.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образ — глубокий смысл
</a:t>
            </a:r>
            <a:pPr algn="ctr" indent="0" marL="0">
              <a:lnSpc>
                <a:spcPct val="100000"/>
              </a:lnSpc>
              <a:buNone/>
            </a:pPr>
            <a:r>
              <a:rPr lang="en-US" sz="45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легко представить руки в повседневной жизни: они помогают, поддерживают и действуют вместе. Поэтому образ быстро запоминается, а его смысл раскрывается глубже при внимательном чтении. Через обычную деталь Цветаева говорит о сложных чувствах.
</a:t>
            </a:r>
            <a:endParaRPr lang="en-US" sz="105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стихотворения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близость не стирает личность каждого человека: двое могут оставаться самостоятельными и при этом быть внутренне соединёнными.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 Цветаевой связана с доверием и верностью, а не только с сильным чувством или красивыми словами.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движение жизни становится возможным тогда, когда люди умеют поддерживать друг друга и действовать вместе.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стихотворения: единство возможно без полного слияния, если сохраняются уважение и взаимная нужность.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стихотворения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стихотворение строится на сочетании близости и различия, а не на простом совпадении чувств.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звучит мотив единства, но он не отменяет внутреннюю свободу и отдельность каждого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стихотворения М. И. Цветаевой «Как правая и левая рука...»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правой и левой рукой делает абстрактную мысль наглядной: сложное чувство становится понятным через знакомый каждому образ.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руки связан с помощью, доверием, действием и заботой, поэтому обычная деталь приобретает глубокий духовный смысл.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отдельностью и единством усиливает главную идею: близкие люди могут быть разными, но неразлучными.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художественные средства помогают раскрыть главную мысль стихотворения.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приём работает на одну идею: любовь у Цветаевой выражена просто, но очень глубоко и точно.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М. И. Цветаевой «Как правая и левая рука...»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приёмы и их значение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625" y="1925990"/>
            <a:ext cx="292425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7063" y="1955690"/>
            <a:ext cx="3435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5688" y="1925990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9663" y="1925990"/>
            <a:ext cx="334200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настроение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спокойно и негромко, но именно эта сдержанность делает чувство особенно убедительным и искренним.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тревога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простотой чувствуется внутреннее напряжение: близость важна, но она требует верности, внимания и душевной чуткости.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строится на уверенности в том, что рядом есть человек, на которого можно опереться без лишних слов.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нежность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скрытую боль, текст оставляет ощущение тепла: связь между людьми показана как ценность, которую нужно беречь.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движение мысли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Появление образа
</a:t>
            </a:r>
            <a:pPr algn="ctr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простого и наглядного сравнения: правая и левая рука. Сразу возникает понятный предметный образ, доступный любому читателю.
</a:t>
            </a:r>
            <a:endParaRPr lang="en-US" sz="137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Углубление мысли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чтения частный пример превращается в размышление о любви, верности и взаимной нужности. Личное чувство становится общим выводом.
</a:t>
            </a:r>
            <a:endParaRPr lang="en-US" sz="1381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Раскрытие смысла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Цветаева показывает, что этот образ говорит о двух близких людях. Они разные, но связаны так же естественно, как части одного тела.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Философский итог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стихотворение звучит как короткое, но убедительное доказательство: настоящее единство не отменяет различий, а делает связь прочнее.
</a:t>
            </a:r>
            <a:endParaRPr lang="en-US" sz="13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смысл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показывает, как бытовое сравнение превращается в размышление о любви и человеческой связи.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синтаксис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 очень лаконичен: Цветаева избегает лишних деталей и длинных описаний. Поэтому каждое слово звучит особенно весомо и помогает сразу уловить главный смысл.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тоже работает на выразительность. Короткие фразы и ясные конструкции создают напряжённую, собранную интонацию, будто мысль произносится без пауз и сомнений.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лексика делает текст понятным школьнику, но не упрощает его содержание. За внешней простотой скрывается глубокое чувство, которое раскрывается при внимательном чтении.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как знак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руки часто связаны с трудом, помощью и защитой. Они показывают, что человек действует, поддерживает и заботится о другом. Такой образ легко узнаётся в повседневной жизни.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рук в литературе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как знак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Цветаевой руки становятся ещё и символом духовной близости. Через этот простой образ поэт говорит о доверии, внутреннем родстве и связи, которая не нуждается в громких словах.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стихотворение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смысл текста держится на нескольких взаимосвязанных опорах, а не на одном приёме или одном чувстве.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ключами к пониманию остаются образ рук и тема любви: именно они задают основной смысл и объединяют все остальные элементы.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 И. Цветаевой «Как правая и левая рука...»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3235800" cy="47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биографией Цветаевой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688300" y="1384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лирика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часто обращалась к теме сильного чувства, разлуки и внутренней связи между людьми. Эти мотивы стали важной частью её поэзии.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617950" y="18942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судьба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жизнь прошла через революцию, эмиграцию, возвращение в СССР и тяжёлые испытания. Поэтому её стихи нередко звучат особенно открыто и напряжённо.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88300" y="36500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образ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 руках личное чувство передано через необычное, но очень понятное сравнение. Это характерный для Цветаевой способ говорить о сложном просто и точно.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14860"/>
            <a:ext cx="4336500" cy="18940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образов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образ рук помогает понять отношения между близкими людьми.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между руками и людьми показывает главную мысль: различия не мешают единству, если есть взаимная поддержка и доверие.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М. И. Цветаевой «Как правая и левая рука...»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 для школьника
</a:t>
            </a:r>
            <a:endParaRPr lang="en-US" sz="2748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понять, что настоящая дружба и любовь не требуют полного сходства: люди могут быть разными по характеру, но оставаться близкими и надёжными.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учит уважать индивидуальность другого человека. Это особенно важно в классе, в семье и в общении с друзьями, где ценится не одинаковость, а взаимное понимание.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легко связать с жизнью школьника: совместная работа, дружба и командные дела тоже требуют доверия, терпения и умения быть рядом.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как через простой образ можно выразить сложное чувство. Такой приём помогает лучше читать поэзию и замечать в ней скрытый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художественные особенности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поражает сочетанием простоты и глубины. Один понятный образ помогает раскрыть важную мысль о любви, верности и внутренней связи между людьми.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использует краткость, точность и символичность. Благодаря этому текст звучит очень сдержанно, но при этом оставляет сильное эмоциональное впечатление.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сила стихотворения в том, что оно говорит о сложном без лишних слов. Именно поэтому оно легко запоминается и вызывает отклик у читателя.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стихотворения Цветаевой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«Как правая и левая рука...» убеждает, что настоящая близость не стирает личность, а соединяет людей через доверие, верность и взаимную поддержку, делая их связь сильнее.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2026-05-22T12:18:26Z</dcterms:created>
  <dcterms:modified xsi:type="dcterms:W3CDTF">2026-05-22T12:18:26Z</dcterms:modified>
</cp:coreProperties>
</file>