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Есенин: поэт родной земли и живого чувства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в чьих стихах природа и человеческая душа звучат как одно целое.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вырос в крестьянской среде и прожил время войн, революции и перемен в деревне. Эти события и впечатления из родной Рязанской земли сформировали его поэтический взгляд.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эпох в жизни Есенина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родился 3 октября 1895 года в селе Константиново Рязанской губернии и с ранних лет видел жизнь крестьянской России.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Константинове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детства он провёл у деда и бабушки, где слышал народные песни, сказки, духовные стихи и живую разговорную речь.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Деревня, церковные праздники, поля, река и берёзовые рощи стали для него первыми яркими образами, из которых выросла любовь к родной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Есенина в литературу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биографии и литературного становления Сергея Есенина.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живое существо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берёза, поле, река и роща не просто описаны, а будто участвуют в жизни человека. Природа рядом, понятна и наполнена движением.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деревни часто передают радость, тихую грусть или ожидание перемен. Поэтому пейзаж у поэта помогает понять чувства лирического героя.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природы в стихах Есенина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600" y="365350"/>
            <a:ext cx="83334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6860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работал в типографии и продолжал писать стихи, настойчиво развивая свой поэтический голос.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9025" y="190822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год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публикации, и его имя стало входить в литературную среду.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61375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 год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Петрограде он познакомился с Александром Блоком, который высоко оценил талант молодого поэта.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хрестоматия по литературе, биографические материалы о С. А. Есенине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произведениях видно, как Есенин соединял личное чувство с размышлениями о Родине и времени.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и годы показывают: от картины природы Есенин приходит к более глубоким темам семьи, истории и человеческой судьбы.
</a:t>
            </a:r>
            <a:endParaRPr lang="en-US" sz="129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темы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повторяются знакомые образы: берёза, поле, дом, дорога и родная деревня.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школьной хрестоматии по литературе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Родина занимают главное место, а личные переживания почти всегда связаны с образом родной земли.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звучат в лирике Есенина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Есенина обычно очень близок самому поэту: он тонко чувствует красоту мира и остро переживает всё, что с ним происходит.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Есенина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тоскует по дому, болезненно относится к разлуке и переменам, поэтому в стихах часто слышны мягкая грусть, одиночество и искренность.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для него — не фон, а часть личной жизни. Через неё герой вспоминает детство, родных людей и то, что особенно дорого сердцу.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Есенина особенно заметны нежность, сожаление и память о прошлом. Образы матери, дома и дороги делают его стихи очень личными и тёплыми.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«Письме к матери» звучит доверие и сыновняя любовь, а простые слова передают сильное чувство. Такие стихи помогают понять, как Есенин говорил о самом близком.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семья и человеческие чувства в поэзии Есенина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368707"/>
            <a:ext cx="4164900" cy="26459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С. А. Есенине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 главные этапы жизни Сергея Есенина и помогает увидеть, как ранние события привели его к литературной славе.
</a:t>
            </a:r>
            <a:endParaRPr lang="en-US" sz="119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30 лет Есенин прошёл путь от сельского мальчика до одного из самых известных русских поэтов XX века.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поэта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1917 года поэт встретил не как праздник обновления, а как время тревоги: старый деревенский мир, к которому он был привязан, начал быстро исчезать.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революционная эпоха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этого периода всё чаще звучат образы распада, утраты и беспокойства. Есенин словно пытается удержать то, что уходит вместе с прежней Россией.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он переживал судьбу деревни. Для него это был не только уклад жизни, но и духовная основа народа, которая казалась беззащитной перед переменами.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тема потерянного мира стала одной из главных. Через неё поэт говорил не только о стране, но и о личной боли, сомнениях и одиночестве.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его поэзии заметен не только по известности, но и по глубине переживаний, которые постепенно становятся всё более философскими.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литературной биографии С. А. Есенина, 1913–1925
</a:t>
            </a:r>
            <a:endParaRPr lang="en-US" sz="1097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движение от первых публикаций к зрелым стихам, где личные чувства соединяются с размышлениями о времени и судьбе.
</a:t>
            </a:r>
            <a:endParaRPr lang="en-US" sz="112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творческого роста Есенина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17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музыка стихов Есенина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звучат почти как песня: в них чувствуется плавный ритм, повторы и мягкая интонация, поэтому многие строки легко запоминаются.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выбирал ясную, разговорную лексику. Благодаря этому его стихи понятны школьникам, но при этом сохраняют глубину и выразительность.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созвучия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Аллитерации и созвучия помогают Есенину создавать особое настроение. Звук в его стихах работает вместе со смыслом и усиливает эмоциональное впечатление.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простотой формы всегда стоит большая внутренняя сила. Даже короткие строки у Есенина передают радость, грусть, нежность или боль очень живо и искренне.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поэте сегодня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 и музей-заповедник в Константинове помогают увидеть среду, в которой вырос поэт. Здесь сохраняются виды, связанные с его детством, и поэтому место воспринимается как живая часть его биографии.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в Константинове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школе и книгах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Есенина входят в школьные хрестоматии и часто читаются на уроках выразительного чтения. Для учеников это возможность услышать, как звучит русская лирика, основанная на ясных образах и сильных чувствах.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городах и событиях
</a:t>
            </a:r>
            <a:endParaRPr lang="en-US" sz="1481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поэта носят улицы, библиотеки, школы и культурные центры. Его стихи звучат на литературных вечерах, а памятники и выставки напоминают, что интерес к Есенину не исчезает со временем.
</a:t>
            </a:r>
            <a:endParaRPr lang="en-US" sz="119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857498"/>
            <a:ext cx="4365000" cy="14956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Есенин отличается от Пушкина и Лермонтова и какое особое место занимает в русской поэзии.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продолжил традицию русской лирики, но сделал её особенно близкой деревенскому миру, народной речи и личной исповеди.
</a:t>
            </a:r>
            <a:endParaRPr lang="en-US" sz="1297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 другие русские поэты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Есенина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стихотворения на уроке литературы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его стихах не существуют отдельно: они часто соединяются и создают цельную картину деревенской России и человеческого переживания.
</a:t>
            </a:r>
            <a:endParaRPr lang="en-US" sz="114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лирики С. А. Есенина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Есенина встречаются природные и домашние образы, потому что через них он говорит о Родине, памяти и пути человека.
</a:t>
            </a:r>
            <a:endParaRPr lang="en-US" sz="1258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образы в поэзии Есенина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жизнь поэта особенно заметна рядом с большим количеством ярких стихов и поэм, созданных им за очень недолгий срок.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лет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возраст, в котором закончилась жизнь Сергея Есенина.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С. А. Есенине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Есенин остаётся близким читателям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говорит о родной земле простыми, но очень точными словами. Его стихи помогают почувствовать красоту природы, тепло дома, память о близких и силу искреннего чувства.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2026-05-19T05:10:31Z</dcterms:created>
  <dcterms:modified xsi:type="dcterms:W3CDTF">2026-05-19T05:10:31Z</dcterms:modified>
</cp:coreProperties>
</file>