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Чехов. «Весной»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приходит тихо, но меняет всё вокруг.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— мастер наблюдать жизнь
</a:t>
            </a:r>
            <a:endParaRPr lang="en-US" sz="208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 Павлович Чехов умел замечать самое обычное: погоду, движения людей, интонации и настроение. Из таких маленьких наблюдений он создавал живые, правдивые картины, которые интересно читать даже сегодня.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входит в текст постепенно
</a:t>
            </a:r>
            <a:endParaRPr lang="en-US" sz="2300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тепло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читатель замечает светлое небо и первые тёплые чувства. Весна ещё не шумит громко, а словно осторожно заглядывает в окно. Это делает картину особенно ясной.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появляются капель, тающий снег и свежий ветер. Всё вокруг начинает двигаться и меняться. Такие детали помогают сразу представить весенний день, как будто он происходит рядом.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действие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8348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дня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всё выглядит обычно и спокойно. Дом, улица и привычные дела словно ждут, когда перемены станут заметнее.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154889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знаки весны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 картине появляются тепло, свет и таяние снега. Природа начинает меняться, и это сразу чувствуется в настроении.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37475" y="14401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итог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остаётся мягкое, светлое чувство. Весна уже заметна, а вместе с ней приходит спокойная радость.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75" y="1594171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975" y="2774971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975" y="3955771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этой картине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3900" y="18096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герой воспринимает весну как праздник. Он замечает свет, воздух и перемены вокруг, поэтому его настроение становится легче и веселее.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3900" y="14289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Радующийся человек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3900" y="29904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герой остаётся серьёзным и думает о своих делах. Даже весна не отвлекает его от забот, и это показывает, что люди чувствуют по-разному.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3900" y="26097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Занятый человек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3900" y="41712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поведение героев видно, что в одном и том же дне могут соседствовать радость и спокойствие. Чехов показывает это очень просто и понятно.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3900" y="37905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читателя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как главный образ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у Чехова связана со светом, теплом и движением. Она будто осторожно входит в дом и на улицу, а вместе с ней в рассказе появляется ощущение обновления.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делает обычный день особенным. Даже маленькая капель или тающий снег напоминают: вокруг происходит настоящее чудо, пусть и совсем тихое.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в тексте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 и чувств в произведении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выбирает короткие и ясные фразы. Из-за этого текст читается легко, а картина сразу возникает в воображении, как будто её показали на мгновение из окна.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особенно любит точные слова для цвета, звука и движения. Одна удачная подробность у него может сказать больше, чем длинное объяснение. Это очень удобно для внимательного читателя.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язык кажется спокойным, но совсем не скучным. В нём есть мягкая музыка, и каждое слово стоит на своём месте, словно маленький кирпичик в аккуратном доме.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пишет просто и точно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4502" y="1106850"/>
            <a:ext cx="3257096" cy="360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44450" y="2290238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 Чехова важна даже самая маленькая примета: капель, свет, шаг, пауза. Такие подробности не просто украшают текст, а помогают сразу представить и природу, и человека.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850" y="2290175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Одна точная деталь часто заменяет длинный рассказ. Благодаря этому образ становится живым, а читатель сам замечает то, что обычно проходит мимо взгляда.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Детали, которые помогают увидеть картину
</a:t>
            </a:r>
            <a:endParaRPr lang="en-US" sz="248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и грустное рядом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тексте есть светлая радость весны, но она не выглядит нарядной и громкой. Всё происходит тихо, почти по-домашнему, и от этого становится особенно правдиво.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Рядом с весенним настроением остаются обычные дела и заботы людей. Чехов показывает, что жизнь не становится сказкой, даже когда за окном тепло и солнечно.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этом соседстве улыбки и лёгкой грусти чувствуется правда о человеке. Он умеет радоваться, но не перестаёт думать о своём.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Поэтому произведение звучит очень естественно. В нём нет лишней торопливости, зато есть спокойная наблюдательность и мягкая, чуть задумчивая улыбка.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75" y="1594171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975" y="2774971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975" y="3955771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чувствует читатель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3900" y="18096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словно выходит на улицу вместе с героями и чувствует чистый, прохладный воздух. В тексте весна не объявляет о себе громко, а тихо входит в дом и в мысли.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3900" y="14289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Свежесть утра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3900" y="29904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играет спокойствие: не шум, а мягкая тишина, в которой слышны капель и шаги. Такое настроение помогает почувствовать, что впереди начинается что-то хорошее.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3900" y="26097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и ожидание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3900" y="41712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узнаёт в тексте свои наблюдения: светлое окно, тёплый ветер, мокрый снег, желание поскорее выйти во двор. От этого весна кажется близкой, как собственный двор за окном.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3900" y="37905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Своё знакомое весеннее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текст легко понять и запомнить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берёт знакомые каждому картины: снег тает, свет становится ярче, воздух теплеет. Ребёнок легко узнаёт такие приметы и сразу понимает, о чём идёт речь.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нет длинных объяснений и сложных событий. Короткие сцены, простые слова и ясные детали помогают быстро следить за мыслью и запоминать главное без лишнего труда.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смысл произведения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читателя от наблюдения за природой к главной мысли текста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1860–1904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годы жизни Чехова, когда он особенно точно учился замечать в обычном дне важные мелочи.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промежуток напоминает, что внимательность к людям и природе стала главным качеством писателя.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А. П. Чехове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смотрит на весну так, будто она тихо стучится в окно. Сначала заметно только свечение, потом — воздух, а уже затем слышится капель. Картина простая, но в ней есть настоящее чудо обычного утра.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Окно, за которым просыпается день
</a:t>
            </a:r>
            <a:endParaRPr lang="en-US" sz="1183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тексте даже тишина не пустая: она полна ожидания. В комнате и за окном словно происходит негромкий разговор природы с человеком. Весна не спешит, зато уверенно меняет всё вокруг.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слышно смену времени года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Чехова весна складывается из деталей, как мозаика. Таяние снега, светлые отблески, свежий ветер и мягкое настроение образуют живую картину. Каждая мелочь работает на общее чувство обновления.
</a:t>
            </a:r>
            <a:endParaRPr lang="en-US" sz="1076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знаки большого обновления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глазами писателя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Замечать радость в простых вещах: в тёплом воздухе, светлом небе и тихом дворе. Именно они делают обычный день особенно добрым и запоминающимся.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 спешить и смотреть внимательнее. Когда человек умеет замечать мелкие признаки весны, он лучше понимает и природу, и собственное настроение.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Видеть красоту там, где она не кричит о себе. У Чехова самое тихое изменение природы становится важным и очень красивым событием.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произведение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этот текст похож на другие произведения Чехова
</a:t>
            </a:r>
            <a:endParaRPr lang="en-US" sz="1731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372625" y="3673225"/>
            <a:ext cx="2807400" cy="9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начинает с обычной жизненной картины. Он не придумывает громких приключений, а внимательно смотрит на то, что происходит рядом.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024125" y="1556725"/>
            <a:ext cx="2763900" cy="9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мысль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коротком тексте писатель показывает характер героя и его настроение. Поэтому произведение кажется небольшим, но внутри него много смысла.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4176233" y="2618942"/>
            <a:ext cx="2807400" cy="9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точная подробность у него заменяет длинное объяснение. Из-за этого образ сразу становится живым и легко запоминается.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4502" y="1106850"/>
            <a:ext cx="3257096" cy="360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44450" y="2290238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Чехов получил профессию врача и много знал о жизни обычных людей. Он видел их усталость, радость и заботы не понаслышке.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346850" y="2290175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Позже он стал известным писателем, и опыт врача помог ему писать очень правдиво. Поэтому его герои кажутся настоящими, а не придуманными из воздуха.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Интересный факт о Чехове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Слова-помощники для запоминания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слова, которые помогают вспомнить тему, настроение и главную мысль произведения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весна, человек и тихая радость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Чехова весна становится не просто временем года, а живым чувством. Писатель учит замечать простое, радоваться тихо и видеть красоту в самых обычных минутах.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2026-05-24T03:46:00Z</dcterms:created>
  <dcterms:modified xsi:type="dcterms:W3CDTF">2026-05-24T03:46:00Z</dcterms:modified>
</cp:coreProperties>
</file>