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82" y="339900"/>
            <a:ext cx="3545387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в английском языке: урок 7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прилагательных и наречий: формы, нормы и типичные ошибки.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степени сравнения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степени сравнения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точно описывать людей, предметы и действия, а также правильно строить сравнения в устной речи, письменных работах и школьных тестах. Она напрямую связана с качеством английского языка в 10 классе, где важны не только смысл, но и грамматическая точность.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 degree просто называет признак без сопоставления с другими объектами или действиями: tall, fast, carefully. Это исходная форма, от которой строятся дальнейшие сравнения в предложении.
</a:t>
            </a:r>
            <a:endParaRPr lang="en-US" sz="1179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 degree показывает, что признак выражен сильнее у одного человека, предмета или действия: taller, faster, more carefully. Обычно она используется вместе с than или в контрастивных сопоставлениях.
</a:t>
            </a:r>
            <a:endParaRPr lang="en-US" sz="114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Superlative degree обозначает высшую степень признака в группе: the tallest, the fastest, the most carefully. Такая форма особенно удобна, когда нужно выделить один объект среди нескольких.
</a:t>
            </a:r>
            <a:endParaRPr lang="en-US" sz="1218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речи сравнение может быть нейтральным, оценочным или контрастивным. Поэтому degrees of comparison важны не только для правил, но и для точного выражения мысли в описаниях и рассуждениях.
</a:t>
            </a:r>
            <a:endParaRPr lang="en-US" sz="114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выражают comparative и superlative forms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образуют степени сравнения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обычно образуют качественные прилагательные, которые обозначают изменяемый признак: big, easy, important. Именно они наиболее часто встречаются в школьных описаниях и тестах.
</a:t>
            </a:r>
            <a:endParaRPr lang="en-US" sz="1095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Сравниваться могут и наречия, характеризующие способ действия: quickly, carefully, slowly. Важно помнить, что их форма зависит от того, к какому слову они относятся в предложении.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прилагательные сравниваются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относительные прилагательные не образуют обычных сравнительных форм: wooden, daily, medical, scientific. Они обозначают не степень качества, а принадлежность к типу, материалу или сфере.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наречия подходят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и времени, например here, there, yesterday, не образуют стандартных degrees of comparison. Важно также не путать частотное often с формами, которые употребляются в обычном сравнении.
</a:t>
            </a:r>
            <a:endParaRPr lang="en-US" sz="11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выбор модели зависит прежде всего от строения слова и его орфографии, а не только от длины.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сравнительной степени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современном английском языке чаще всего используются две основные модели: -er и more; остальные случаи требуют проверки по правилу.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норм школьной грамматики современного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сравнительная степень прилагательных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модель -er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коротких прилагательных сравнительная степень образуется с помощью -er: small — smaller, old — older, hot — hotter. Такая форма особенно характерна для односложных слов.
</a:t>
            </a:r>
            <a:endParaRPr lang="en-US" sz="1212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оканчивается на согласную после краткой гласной, конечная согласная обычно удваивается: big — bigger, thin — thinner. Это орфографическое правило важно для школьных проверок.
</a:t>
            </a:r>
            <a:endParaRPr lang="en-US" sz="1212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y на i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основе на -y буква y чаще всего меняется на i: happy — happier, easy — easier. Эта модель помогает избежать ошибок в написании и делает форму узнаваемой.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Немое e в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оканчивается на немое e, сравнительная форма обычно добавляет только -r: large — larger, nice — nicer. Здесь важно не писать лишнюю букву и помнить о базовой форме.
</a:t>
            </a:r>
            <a:endParaRPr lang="en-US" sz="12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сравнительная степень наречий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сравнительная степень наречий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наречий сравнительная форма часто передаёт не качество предмета, а качество действия. Поэтому в учебных текстах она помогает делать высказывание более точным и грамматически корректным.
</a:t>
            </a:r>
            <a:endParaRPr lang="en-US" sz="1104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на -ly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 окончанием -ly обычно образуют сравнительную степень с more: carefully — more carefully, slowly — more slowly. Эта модель особенно нужна в письменных описаниях и ответах.
</a:t>
            </a:r>
            <a:endParaRPr lang="en-US" sz="1211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с прилагательными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наречий совпадает по форме с прилагательными, поэтому значение определяется контекстом. Важно смотреть, к какому слову относится форма сравнения: к существительному или к глаголу.
</a:t>
            </a:r>
            <a:endParaRPr lang="en-US" sz="114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наречия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короткие наречия образуют сравнительную степень с -er: fast — faster, soon — sooner, hard — harder. В предложении их форма помогает точнее описать способ действия.
</a:t>
            </a:r>
            <a:endParaRPr lang="en-US" sz="12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меняется форма в зависимости от части речи и длины слова.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форм: adjective и adverb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не в переводе, а в грамматической роли слова. Прилагательное описывает существительное, наречие — действие.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аналитическая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more и less образуются формы вроде more interesting, less expensive, more carefully, less often. Эта модель особенно удобна для длинных прилагательных и большинства наречий на -ly.
</a:t>
            </a:r>
            <a:endParaRPr lang="en-US" sz="1188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more предпочтительнее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длинное или неудобное для формы на -er, аналитическая конструкция звучит естественнее и чаще соответствует норме. В письменной речи она нередко воспринимается более нейтрально и официально.
</a:t>
            </a:r>
            <a:endParaRPr lang="en-US" sz="114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смешивать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more не должна сочетаться с окончанием -er: more taller, more better — неверные варианты. Такое удвоение сравнения противоречит норме современного английского языка.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формы нужно определить часть речи, длину слова и орфографию. Затем проверяется, требуется ли comparative или superlative, чтобы конструкция звучала грамотно и естественно.
</a:t>
            </a:r>
            <a:endParaRPr lang="en-US" sz="1196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сравнительная степень: more и less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прилагательных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-est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коротких прилагательных превосходная степень обычно образуется с помощью -est: the tallest, the biggest, the nicest. Перед такой формой чаще всего ставится артикль the.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длинные прилагательные обычно образуют superlative с the most: the most important, the most beautiful, the most convenient. Эта модель особенно распространена в письменной речи.
</a:t>
            </a:r>
            <a:endParaRPr lang="en-US" sz="120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превосходной степени сохраняются основные орфографические изменения: удвоение согласной, переход y в i и добавление -est к основе. Поэтому важно проверять написание.
</a:t>
            </a:r>
            <a:endParaRPr lang="en-US" sz="1191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артикля the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в большинстве случаев требует определённого артикля the: the oldest, the most difficult. Без него конструкция часто звучит незавершённо и нарушает норму.
</a:t>
            </a:r>
            <a:endParaRPr lang="en-US" sz="12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36438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46945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наречий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Наивысшая степень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наречия показывает, как было выполнено действие по сравнению со всеми остальными случаями. Обычно она оформляется с the most: the most carefully, the most clearly, the most quickly.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 исключений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 коротких наречий сохраняется модель с -est: the fastest, the soonest, the hardest. Такие формы встречаются реже, но именно они требуют особого внимания в школьных тестах.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the most и -est зависит не только от длины слова, но и от нормы современного английского. Правильная форма делает высказывание естественным и грамматически точным.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ответах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результатов, качества работы и эффективности действий особенно часто употребляется the most successfully. Такая конструкция помогает точно оценить действие без смешения с прилагательными и без лишних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правильной формы сравнения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определения части речи, типа формы и грамматической нормы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и ошибочные формы в английском языке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строка: форма, которой доверяет экзамен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тетради зелёный блок выглядит спокойно и уверенно: taller, more interesting, the fastest, the most carefully. Эти формы соответствуют норме и помогают показать, что ученик различает тип слова и модель сравнения.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строка: ошибка, которую легко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блок сразу привлекает внимание примерами more taller, most easiest, more better, the most fastest. Такие сочетания возникают при дословном переносе русской модели сравнения и нарушают правило отсутствия двойной степени.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в школьной речи и письменных работах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в школьной речи и письменных работах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часто встречаются the best, the worst и the most important, потому что они позволяют выразить итоговую оценку. Такие формы полезны для вывода, заключения и краткого анализа.
</a:t>
            </a:r>
            <a:endParaRPr lang="en-US" sz="113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Эссе и мини-сочинение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работе degrees of comparison усиливают аргументацию, когда требуется сравнить преимущества, недостатки или результаты. Конструкции с than и as… as помогают строить чёткие и логичные сопоставления.
</a:t>
            </a:r>
            <a:endParaRPr lang="en-US" sz="1104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 портрет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внешности, характера или привычек формы сравнения позволяют выделить главное свойство и показать различие между людьми. Это особенно важно, когда нужно не просто назвать признак, а сопоставить его.
</a:t>
            </a:r>
            <a:endParaRPr lang="en-US" sz="1104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comparative и superlative помогают быстро и точно сопоставлять объекты, людей и явления. Формулы better than, more useful than и the most popular делают ответ связным и убедительным.
</a:t>
            </a:r>
            <a:endParaRPr lang="en-US" sz="11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больше всего затруднений вызывают смешение форм и избыточные конструкции, особенно при быстрых ответах и в тестах на преобразование слов.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ошибки учащихся 10 класса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более очевидные структурные ошибки, а не отдельные неправильные слова; значит, нужна системная проверка формы и контекста.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контрольные работы и тренировочные тесты 10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формы, которые нужно запоминать отдельно, потому что они не подчиняются обычной модели с -er и -est.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и супплетивные формы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следует учить как исключения: их нельзя вывести только по длине слова или по орфографическому правилу.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школьная грамматика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43" y="1088225"/>
            <a:ext cx="229688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5066" y="2051038"/>
            <a:ext cx="213281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39861"/>
            <a:ext cx="263100" cy="2104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прилагательных и наречий в одном контексте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 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careful student — здесь comparative строится от прилагательного: more careful student. Слово описывает человека, поэтому нужно согласование с существительным, а не с глаголом.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 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works carefully — сравнительная форма относится к действию, а не к человеку. Поэтому в подобных случаях требуется more carefully, если речь идёт о способе выполнения работы.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форма, разная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fast и hard форма часто совпадает у прилагательного и наречия. Контекст предложения показывает, относится ли признак к предмету, как в a fast car, или к действию.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выбор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смысл предложения подсказывает, нужна ли форма more careful, more carefully, the fastest или the most carefully prepared answer. Ошибка возникает, когда роль слова не определена.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сравнительной конструкции в предложении
</a:t>
            </a:r>
            <a:endParaRPr lang="en-US" sz="1961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самопроверки перед устным ответом, письменной работой или тестом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темы для контрольных и экзаменационных заданий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Распознавание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проверяется, умеет ли ученик отличать adjective от adverb и выбирать правильную степень сравнения. Это базовый навык для точного чтения и грамотного письма.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Преобразование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требуется изменить данную форму по смыслу: выбрать -er, more, most или irregular вариант. Такая работа показывает, насколько уверенно ученик владеет грамматической нормой.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Исправление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тестах встречаются предложения с more taller, пропущенным the или неверным than. Умение заметить и исправить такие ошибки особенно важно в контрольных работах.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Письменная аргументация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сочинениях правильные comparison forms помогают сравнивать, уточнять и делать выводы. Благодаря этому текст становится точнее, логичнее и убедительнее для читателя.
</a:t>
            </a:r>
            <a:endParaRPr lang="en-US" sz="11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после урока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помогают точно описывать различия, оценивать признаки и строить убедительные сравнения. Главное — правильно определить часть речи, выбрать нужную модель и не нарушать норму with the, than и as… as.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2026-05-31T15:10:25Z</dcterms:created>
  <dcterms:modified xsi:type="dcterms:W3CDTF">2026-05-31T15:10:25Z</dcterms:modified>
</cp:coreProperties>
</file>