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как геометрическое движение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сохраняет форму, но меняет положение и направление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поворот и зачем его изучать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понять геометрические преобразования, строить фигуры на плоскости, работать с координатами и замечать симметрию в чертежах, орнаментах и задачах 9 класса.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поворота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неподвижная точка, вокруг которой вращается фигура. Все её точки изменяют положение относительно центра, но сохраняют одинаковое расстояние до него.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выполняют по часовой стрелке или против неё. От выбранного направления зависит, где окажется образ фигуры после преобразования.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вращения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 сколько градусов повернули фигуру. Он задаёт величину изменения положения и помогает точно описать результат преобразования.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поворот на чертеже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показывают саму фигуру до преобразования и её образ после поворота. Так легко увидеть, что размеры и форма остаются прежними.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и новая фигура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соответствующих точек отмечают одинаковое расстояние до центра. Именно это показывает, что фигура не растягивается и не сжимается.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отмечают отдельно, а точки соединяют с ним отрезками или дугами. Это помогает понять, по какой траектории движется каждая вершина.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дуги движения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чертёж наглядно показывает, что фигура лишь изменила положение на плоскости, но не деформировалась и осталась равной самой себе.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дугах подсказывают, в какую сторону идёт вращение. По ним можно определить, выполнен поворот по или против часовой стрелки.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направления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изменяется при повороте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 — это движение, при котором часть свойств фигуры остаётся неизменной, а её положение на плоскости меняется.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не меняет саму фигуру по размеру и форме, поэтому образ равен исходной фигуре; изменяются только расположение и направление.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геометрического поворота: 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поворота: основные значения в школьных задачах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четверть оборота. Такой поворот часто используют в клетчатой сетке, когда нужно быстро построить образ точки или фигуры вокруг начала координат.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полуоборот. После такого поворота точка оказывается по другую сторону от центра на том же расстоянии, а фигура выглядит перевёрнутой.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три четверти оборота. Его удобно понимать как поворот в обратную сторону на 90°, поэтому он часто связан с теми же построениями.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полный оборот. После него фигура возвращается в исходное положение, поэтому результат совпадает с начальным изображением.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фигуры при повороте
</a:t>
            </a:r>
            <a:endParaRPr lang="en-US" sz="307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геометрического построения по заданному центру и углу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поворота чаще всего встречаются в задачах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эти углы служат удобными опорными случаями для построений и проверки ответа.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используют 90° и 180°; 270° и 360° встречаются реже, но помогают проверять понимание направления и результата поворота.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задач по 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координатной плоскости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поворот рассматривают относительно начала координат. Это удобно, потому что можно применять простые правила преобразования координат без дополнительных построений для каждой точки.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 начале координат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поворот можно рассматривать как вращение на 90° в обратную сторону. Он часто используется в задачах с многоугольниками и точками на плоскости.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270°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полуоборота точка оказывается в противоположной четверти координатной плоскости. Правило преобразования здесь особенно простое и помогает быстро проверять построения.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повороте координаты точки меняются по определённому правилу, зависящему от направления вращения. Это особенно полезно для фигур на клетчатой сетке.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координат после поворота
</a:t>
            </a:r>
            <a:endParaRPr lang="en-US" sz="2766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A(2; 1) при повороте на 90° против часовой стрелки вокруг начала координат переходит в точку A’(-1; 2). Координаты меняются местами и одна из них меняет знак.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точки A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поворота на 90° по часовой стрелке используется правило (x; y) → (y; -x). Оно удобно тем, что сразу показывает перестановку координат и изменение знака.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90° по часовой стрелке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B(3; -2) при повороте на 180° переходит в точку B’(-3; 2). После полуоборота обе координаты меняют знак, а положение точки оказывается противоположным.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точки B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фигур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поворотной симметрией, если после поворота на некоторый угол, меньший 360°, она полностью совпадает сама с собой. Это значит, что её внешний вид не меняется.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 самим собой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такую симметрию можно увидеть при поворотах на 90°, 120° или 180°. Именно эти углы позволяют фигуре несколько раз занимать одинаковое положение вокруг центра.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симметрии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встречается в снежинках, звёздах, эмблемах, орнаментах и некоторых технических деталях. В этих объектах легко заметить повторяющиеся части, расположенные по кругу.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рисунок можно повернуть так, чтобы он выглядел точно так же, значит, в нём есть поворотная симметрия. Этот признак помогает быстрее распознавать закономерности в узорах и чертежах.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отражение и перенос: главное различие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сохраняют форму фигуры, но выполняются по-разному и дают разный результат по ориентации.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геометрических преобразований из школьного курса геометрии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отличается наличием центра и вращением; отражение связано с осью; перенос только сдвигает фигуру без изменения её направления.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распознают поворот
</a:t>
            </a:r>
            <a:endParaRPr lang="en-US" sz="30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свойствам геометрических преобразований, изучаемых в 9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окружающих предметах и механизмах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есть ось или точка вращения, поэтому движение можно описать как поворот вокруг фиксированного центра.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предметы объединяет один принцип: изменение положения происходит не сдвигом, а вращением вокруг опоры.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 и техники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поворот создаёт красоту и порядок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снежинки одинаковые лучи расходятся от центра, поэтому она выглядит уравновешенной и аккуратной. Поворот на равный угол повторяет форму снова и снова, создавая естественный орнамент, который легко узнать даже издалека.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образец ритма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собранный по кругу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узорах элементы часто размещают вокруг одной точки, чтобы сохранить одинаковый ритм. Тогда каждый фрагмент поддерживает соседний, а вся композиция выглядит цельной, стройной и продуманной.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симметрия делает знак заметным и выразительным. Когда детали повторяются после поворота, изображение кажется завершённым и устойчивым, поэтому такой приём часто используют в логотипах и декоративных символах.
</a:t>
            </a:r>
            <a:endParaRPr lang="en-US" sz="1153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Эмблема, которая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поворота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поворот по часовой стрелке и против часовой стрелки. Из-за этого образ фигуры оказывается не там, где должен быть, хотя угол выбран правильно.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неправильную точку вращения, построение сразу становится ошибочным. Даже при верном угле фигура не совпадёт с ожидаемым образом, потому что изменён сам центр поворота.
</a:t>
            </a:r>
            <a:endParaRPr lang="en-US" sz="737" dirty="0"/>
          </a:p>
        </p:txBody>
      </p:sp>
      <p:sp>
        <p:nvSpPr>
          <p:cNvPr id="15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откладывают от центра не то же расстояние, что у исходной точки. В результате образ фигуры получается слишком близко или слишком далеко.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Смещают расстояние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поворот ошибочно заменяют переносом или отражением. Чтобы не перепутать преобразования, нужно проверять три признака: центр, угол и равное расстояние до него.
</a:t>
            </a:r>
            <a:endParaRPr lang="en-US" sz="798" dirty="0"/>
          </a:p>
        </p:txBody>
      </p:sp>
      <p:sp>
        <p:nvSpPr>
          <p:cNvPr id="19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другими движениями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построения сравнить исходную фигуру и её образ. Если точки лежат на нужных дугах и сохраняют расстояния, значит, поворот выполнен верно.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изменения координат при повороте вокруг начала координат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правилах меняются либо местами координаты, либо их знаки. Это делает вычисления быстрыми и удобными.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 90° и 180° описываются короткими формулами, поэтому образ точки можно находить без чертежа.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поворота точек вокруг начала координат из 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поворот используется в науке и технике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поворачивают манипуляторы и детали с точным углом, чтобы выполнять сборку, перенос и сортировку. Здесь особенно важны ось вращения и точность положения каждого элемента.
</a:t>
            </a:r>
            <a:endParaRPr lang="en-US" sz="1299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механизмах вращение передаёт движение от одной части к другой. Колёса, шестерни и валы работают благодаря повороту вокруг оси, поэтому он лежит в основе многих устройств.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и инженерных расчётах поворот нужен для точного задания направления, построения моделей и чтения схем. Он помогает описывать движение и расположение объектов в пространстве.
</a:t>
            </a:r>
            <a:endParaRPr lang="en-US" sz="1244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чертежи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поворот помогает изменять положение объектов, не разрушая их форму. Так удобно поворачивать модели, схемы и изображения при создании игр, анимации и учебных программ.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поворота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 — это движение фигуры вокруг точки, при котором сохраняются её форма, размеры и расстояния между соответствующими точками. Меняются только положение и ориентация.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встречается не только в геометрии, но и в технике, узорах, механизмах и предметах быта. Поэтому эта тема помогает лучше понимать и математику, и окружающий мир.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 вокруг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поворот удобно задавать правилами для точек. Это помогает быстро находить новые координаты и решать задачи без сложного построения.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координатами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поворот, нужно знать центр, угол и направление вращения. Именно эти три признака позволяют точно построить образ фигуры и проверить правильность решения.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понять, как меняется фигура без искажения её формы. Это важная тема для построений, координат и симметрии, а её идеи постоянно встречаются в жизни, технике и искусстве.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 — движение, которое легко увидеть и точно описать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2026-06-03T11:11:45Z</dcterms:created>
  <dcterms:modified xsi:type="dcterms:W3CDTF">2026-06-03T11:11:45Z</dcterms:modified>
</cp:coreProperties>
</file>