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вероятность случайного события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 шанс случайного события и проверить его на опыте?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вероятность в 9 классе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дроби, проценты и данные наблюдений. Она помогает понять, как из результатов опытов получают числовую оценку шанса и почему случайность подчиняется закономерностям при большом числе испытаний.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опыт, событие и исход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 — это один случайный опыт, например бросок монеты или кубика. Его результат заранее неизвестен, но после проведения можно точно назвать получившийся исход.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 — это один результат или несколько подходящих результатов опыта. Например, выпадение орла, чётного числа или шестёрки рассматривают как отдельные события.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событие может произойти или не произойти. Достоверное событие обязательно случается, а невозможное не может случиться ни при каких условиях.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 — это конкретный результат испытания. Для кубика исходами будут числа от 1 до 6, а для монеты — орёл или решка.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и обозначения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три вида событий, их примеры и условные обозначения.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событий разные условия наступления: одни возможны, другие происходят всегда или не происходят никогда.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случайных событий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Равновозможные исходы в простых моделях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58404" y="11742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монеты два равновозможных исхода: орёл и решка. Поэтому каждая сторона имеет одинаковый шанс появиться в одном броске.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258411" y="20754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Игральный кубик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обычного кубика шесть равновозможных граней. Числа от 1 до 6 считаются одинаково вероятными в каждом отдельном броске.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258411" y="2985038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круг разделён на 10 равных частей, то каждый сектор имеет равный шанс быть выбранным. Такая модель удобна для сравнения вероятностей.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выпадения орла при увеличении числа бросков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меняется результат серии опытов. Даже при одинаковых условиях частота может немного колебаться от серии к серии.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бросков, тем ближе относительная частота к 0,5 и тем устойчивее результат.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для демонстрации связи частоты и вероятности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относительную частоту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Подсчитать успехи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сколько раз событие произошло в серии опытов. Это число называют количеством появлений события или числом успехов.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 общее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число успехов делят на общее количество испытаний. Так получают относительную частоту события в данной серии наблюдений.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удобной 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значение можно представить дробью, десятичным числом или процентом. Например, 18 из 40 дают 0,45, то есть 45%.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опыта к оценке вероятности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исследовании случайного события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исходы равновозможны, вероятность равна отношению благоприятных исходов к общему числу исходов. Для чётных чисел на кубике это три из шести.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классической вероятности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получить чётное число на обычном кубике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простых событий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для разных событий меняются число благоприятных исходов и вероятность.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вероятность возможна у разных событий, а число благоприятных исходов напрямую влияет на итоговую дробь.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монеты и кубика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и кубик как модели случайности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Монета: два исхода, один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удобна для первых опытов со случайностью: у неё всего два равновозможных исхода — орёл и решка. Если бросать её много раз, можно наблюдать, как меняется частота одного из исходов и сравнивать её с ожиданием.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Кубик: шесть одинаковых шансов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Игральный кубик наглядно показывает, как устроены равновозможные исходы. На его гранях числа от 1 до 6, и каждое из них может выпасть в одном броске. Это помогает считать вероятность простых событий без лишних сложностей.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опытов как рисунок закономерности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серия бросков монеты и схема граней кубика дополняют друг друга. Вместе они показывают, что случайность можно изучать не только на словах, но и через повторяющиеся опыты, подсчёт результатов и сравнение шансов.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и теоретической вероятности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результаты серии бросков постепенно выравниваются. Даже при заметных отклонениях в начале общая тенденция остаётся одной и той же.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испытаний, тем ближе частота к вероятности 0,5 и тем надёжнее вывод о событии.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модель: монета, серия бросков 10, 20, 100 и 1000 испытаний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частота меняется от серии к серии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серия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первых опытах случайные колебания заметны сильнее: одна серия может дать больше орлов, другая — меньше. Поэтому относительная частота нередко сильно отличается от ожидаемого значения.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испытания продолжаются, отдельные удачные и неудачные результаты начинают уравновешивать друг друга. Частота уже меньше зависит от случайного стечения первых бросков.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испытаний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длинной серии наблюдений частота становится устойчивее и обычно приближается к вероятности. Именно это свойство позволяет использовать результаты опытов для оценки шансов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вероятности событий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числу благоприятных исходов делают вывод о низкой, средней или высокой вероятности.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Частота, вероятность и процент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одну и ту же долю можно записать разными способами: дробью, десятичным числом и процентом.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Дробь, десятичная запись и процент удобны для разных задач, но описывают один и тот же результат.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случайных событий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3" y="1768975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99665"/>
            <a:ext cx="252900" cy="202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вычислениях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числитель и 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 благоприятные исходы принимают все испытания, а это неверно. Сначала нужно точно выделить, какие результаты подходят событию, и только потом делить их число на общее количество исходов.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разные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 и теоретическая вероятность похожи, но не совпадают всегда. Частота получается из опыта, а вероятность — из модели, поэтому нельзя автоматически переносить результат одной серии на все случаи.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равновозможность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вероятности для равновозможных исходов применяют только тогда, когда все исходы одинаково вероятны. Если это условие не выполнено, расчёт через простое отношение может дать ошибочный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событий на кубике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грани обычного кубика равновозможны, поэтому каждая отдельная грань имеет одинаковый шанс выпадения.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события, такие как чётное число, складывают несколько благоприятных исходов и потому имеют другую вероятность.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модель игрального кубика с шестью равновозможными гранями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 жизни, играх и науке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планы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помогает заранее оценить, стоит ли брать зонт или переносить прогулку. Здесь вероятность не даёт точного ответа, но помогает выбрать более разумное решение.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статистика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вероятность используют для сравнения команд, оценки результативности и анализа повторяющихся ситуаций. Часто смотрят не один матч, а целую серию наблюдений.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настольных и компьютерных играх вероятность помогает понять, насколько часто может выпасть нужный ход или редкий предмет. Это делает игру понятнее и честнее.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производстве вероятность и частота помогают замечать брак и оценивать устойчивость результатов. Если дефект появляется слишком часто, это сигнал проверить процесс изготовления.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теме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точно сформулировать, что именно считается успехом в опыте. Затем перечисляют все возможные исходы, чтобы не пропустить ни один вариант.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Проверь исходы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важно понять, равновозможны ли исходы. Если да, можно применять классическую формулу вероятности; если нет, нужен другой способ рассуждения.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Посчитай шансы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находят благоприятные исходы и делят их число на общее число исходов. Так получают вероятность события в виде дроби или десятичного числа.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Используй частоту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серия опытов, считают относительную частоту: число появлений события делят на число всех испытаний. Это удобно для сравнения реальных наблюдений.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показывает опыт, вероятность — ожидание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вероятность описывают одно событие с разных сторон: первая показывает результат наблюдений, вторая — теоретический шанс. Чем больше испытаний, тем надёжнее становится связь между ними.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2026-05-29T12:01:39Z</dcterms:created>
  <dcterms:modified xsi:type="dcterms:W3CDTF">2026-05-29T12:01:39Z</dcterms:modified>
</cp:coreProperties>
</file>