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Азия, Африка и Латинская Америка во второй половине XX — начале XXI века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«Глобальный Юг»: независимость, выбор моделей развития и встраивание в мировую экономику.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мир после 1945 года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европейские державы ослабли, и колониальная система стала распадаться быстрее. В 1947–1975 годах значительная часть территорий Азии и Африки получила независимость. В Латинской Америке формальная самостоятельность часто не снимала экономической зависимости и нестабильности.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в Азии: от раздела Британской Индии до реформ в Китае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независимость получили Индия и Пакистан. Раздел Британской Индии спровоцировал массовые переселения и межрелигиозные конфликты, показав, что политическая свобода часто начиналась с гуманитарных кризисов.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была провозглашена Китайская Народная Республика. Это стало одним из крупнейших политических событий века и быстро придало региону новый идеологический и управленческий вектор, связанный с революционными реформами.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независимость получили Индонезия, Вьетнам, Малайзия, Бирма, Лаос и Камбоджа. Освобождение нередко сопровождалось войнами и борьбой за власть, а выбор пути включал дискуссии о демократии, социализме и авторитаризме.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«Год Африки» и ускорение деколонизации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год вошёл в историю как «год Африки»: независимость получили 17 африканских государств, включая Нигерию, Сенегал, Мали, Мадагаскар и ДР Конго. После этого антиколониальные войны продолжались, а борьба за власть усиливалась.
</a:t>
            </a:r>
            <a:endParaRPr lang="en-US" sz="1292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этапы распада колониального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в Африке окончательно распалась лишь к началу 1990-х годов. Намибия стала независимой в 1990 году, а режим апартеида в Южной Африке был ликвидирован в 1994 году, закрепив глубокие политические изменения.
</a:t>
            </a:r>
            <a:endParaRPr lang="en-US" sz="125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«год Африки» и завершение колониального порядка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деколонизации по десятилетиям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рывок к росту числа новых государств пришёлся на 1950–1970-е, когда распад европейских империй ускорился.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подчёркивает: переход к независимости был не равномерным, а «волнами», с заметными пиками в Азии и Африке.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историческим пикам (точные значения не указаны; использован условный индекс).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траектория постколониального государства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путь, наблюдаемый в Алжире, Анголе, Вьетнаме, Мозамбике и ряде стран Сахеля.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523" y="1636550"/>
            <a:ext cx="3664378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политические модели в странах Азии и Африки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политических курсов в период после обретения независимости.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тему независимости, страны выбирали разные ответы: от парламентской демократии до революционного и социалистического управления.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указанным в задании примерам.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988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7225" y="13878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031" y="13878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вмешательство сверхдержав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как часть противостояния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региональные кризисы нередко попадали в логику противостояния СССР и США. Локальные споры усиливались, потому что каждая сторона стремилась к влиянию.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и консультации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военные советники и идеологическая поддержка извне меняли баланс сил. В результате продолжение конфликта становилось более вероятным, а мирные соглашения усложнялись.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 экономическое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поддерживалось и экономическими механизмами: кредитами и финансовой помощью. Это закрепляло зависимость и влияло на внутреннюю политику, включая решения по расходам и реформам.
</a:t>
            </a:r>
            <a:endParaRPr lang="en-US" sz="1276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точек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1950–1953 годов, война во Вьетнаме, афганский конфликт 1979–1989 годов, кризисы в Конго и Анголе показывают повторяющийся сценарий эскалации.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 Центральная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на Ближнем Востоке и в Никарагуа демонстрировали, что идеологический спор выходил за региональные рамки. Внешняя вовлечённость часто продлевала нестабильность.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стратегии развития после обретения независимости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ключевую роль играли индустриальные проекты и государственные планы, а позже всё чаще переходили к реформам.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видно: разные подходы формировали разные риски. Сырье делало экономику чувствительной к мировым ценам, а реформы — к социальной цене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по описанным стратегиям; точные доли не приведены, поэтому использованы условные значения.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реформы и «азиатские тигры»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1978 года Китай начал политику реформ и открытости, сочетая рыночные механизмы с сохранением контроля Коммунистической партии. Это помогло нарастить производство и привлечь ресурсы для модернизации.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показали Южная Корея, Тайвань, Сингапур и Гонконг. Их успех связывают с экспортной ориентацией, развитием образования, промышленными преобразованиями и инвестициями в технологии, что укрепило конкурентоспособность к началу XXI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урбанизация, образование, демография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Азии, Африки и Латинской Америки доля горожан заметно выросла. Крупные города стали центрами промышленности, транспорта и услуг, усилив приток населения и конкуренцию за рабочие места.
</a:t>
            </a:r>
            <a:endParaRPr lang="en-US" sz="1186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рост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школьного и университетского образования повысило уровень грамотности. Увеличилось участие женщин в учебе и трудовой деятельности, что меняло семейные стратегии, занятость и долгосрочные возможности молодёжи.
</a:t>
            </a:r>
            <a:endParaRPr lang="en-US" sz="1165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 на 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 молодёжи усилил нагрузку на рынок труда. Там, где темпы создания рабочих мест отставали, росла безработица, а также расширялись неформальная занятость и уязвимость доходов.
</a:t>
            </a:r>
            <a:endParaRPr lang="en-US" sz="1179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жильё и разрыв между центром и периферией
</a:t>
            </a:r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обострились проблемы бедности в мегаполисах, дефицит доступного жилья и неравенство между столицами и периферией. Это создавало социальную напряжённость и тормозило модернизацию городов.
</a:t>
            </a:r>
            <a:endParaRPr lang="en-US" sz="1136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688697"/>
            <a:ext cx="3812100" cy="223680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вызова развития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«Глобального Юга» после обретения независимости сложились устойчивые угрозы росту. Они проявлялись одновременно: в экономике, в политической системе и в социальной сфере.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вызова усиливали друг друга: внешние финансовые ограничения снижали способность государства предотвращать конфликты, а сырьевая модель делала кризисы особенно резкими.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постколониальном развитии; конкретные показатели в таблице не приводятся.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эволюция Латинской Америки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политических поворотов в ряде стран; траектория особенно заметна в Аргентине, Чили, Бразилии и Мексике.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и её международное значение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год — победа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стала символом антиимпериализма и социалистической альтернативы в Западном полушарии. Новая власть стремилась закрепить независимость в условиях сильного внешнего давления.
</a:t>
            </a:r>
            <a:endParaRPr lang="en-US" sz="1188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 — опора на внешнюю 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 в значительной степени опиралась на помощь со стороны СССР. Это поддерживало развитие, но увеличивало зависимость от внешних решений и потоков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год — Карибский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оказался в центре глобального противостояния сверхдержав. Напряжённость вокруг Кубы подчёркивала, что локальные конфликты могут перерасти в вопрос мирового масштаба.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— дефициты и частичные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привёл к дефицитам и спаду. Для выживания и стабилизации потребовались частичные преобразования, меняющие отдельные элементы хозяйственной политики.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интеграция: объединения и их цели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строится не только вокруг торговли: участники согласуют подходы к безопасности, инфраструктурным проектам и миграции, чтобы снижать издержки сотрудничества.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«вторую волну» интеграции: после конца холодной войны многие объединения активизировались, когда страны пытались усилить переговорные позиции и устойчивость.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— 1967; МЕРКОСУР — 1991; Африканский союз — 2002 (годы основания по общеизвестным справочным данным).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 югу от Сахары: конфликты, миротворчество и рост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в Анголе, Мозамбике, Руанде, Судане и Сомали показали хрупкость институтов после обретения независимости: власть часто не охватывала территорию полностью и опиралась на силовые механизмы.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1990–2000-х годах усилились миротворческие миссии ООН, расширились выборные процедуры. Одновременно возрастала роль Африканского союза и региональных объединений, координирующих реагирование на кризисы.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в отдельных странах поддерживали нефть, газ и металлы, а также технологические факторы — мобильная связь. Расширение городов формировало новые рынки и повышало спрос на услуги и занятость.
</a:t>
            </a:r>
            <a:endParaRPr lang="en-US" sz="111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сохранялись риски: конфликтность усиливала бедность, мешала инвестициям и делала социальные системы уязвимыми. Поэтому развитие зависело не только от ресурсов, но и от устойчивого управления.
</a:t>
            </a:r>
            <a:endParaRPr lang="en-US" sz="1116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после апартеида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в Южной Африке прошли первые всеобщие выборы, а Нельсон Мандела стал президентом. Отмена апартеида завершила расовую сегрегацию, но не ликвидировала автоматически экономические и социальные разрывы.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Южная Африка сохранила статус одной из наиболее развитых и влиятельных стран континента. Однако последствия неравенства проявлялись в безработице и социальном расслоении, требуя долгих политик занятости и перераспределения.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развития: сравнение стран и регионов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сравниваются показатели уровня урбанизации и человеческого развития вместе с ориентиром по доходам на душу населения, чтобы показать различия траекторий модернизации.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разрыв: быстро индустриализированные экономики формировали рабочие места и институты, тогда как сырьевая модель и внешние долги повышали чувствительность к шокам.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наглядного сопоставления по качественным ориентирам (точные значения не указаны).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века: новые центры силы и сохраняющиеся проблемы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Китая и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укрепили позиции в мировой экономике: расширились их экспорт, производственные цепочки и участие в инвестиционных проектах. Это меняло баланс сил и в региональной, и в глобальной повестке.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ЮАР в международных форматах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ЮАР вошли в круг стран, формирующих повестку международных объединений, включая БРИКС. Для них важны темы торговли, реформы финансовых институтов и большей представленности развивающихся экономик.
</a:t>
            </a:r>
            <a:endParaRPr lang="en-US" sz="1276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 и цифровая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ускорилось развитие телекоммуникаций и цифровой инфраструктуры. Это поддерживало связь рынков, повышало доступ к услугам и давало новые возможности для бизнеса и образования.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нагрузка и коррупционные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в отдельных секторах, сохранялись долговая нагрузка и коррупционные проблемы. Они снижали доверие к институтам, затрудняли инвестиции и подталкивали к социальным требованиям усилить контроль.
</a:t>
            </a:r>
            <a:endParaRPr lang="en-US" sz="1277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 социальное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усиливали уязвимость к засухам, наводнениям и колебаниям урожайности. На этом фоне бедность и социальное неравенство оставались устойчивыми — даже там, где росла экономика.
</a:t>
            </a:r>
            <a:endParaRPr lang="en-US" sz="12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от деколонизации к поиску устойчивой модели развития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— начале XXI века страны Азии, Африки и Латинской Америки добились суверенитета, но столкнулись с задачей устойчивого развития. Независимость сама по себе не гарантирует процветание: нужны институты, социальная политика и способность к самостоятельному курсу.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2026-05-11T14:20:34Z</dcterms:created>
  <dcterms:modified xsi:type="dcterms:W3CDTF">2026-05-11T14:20:34Z</dcterms:modified>
</cp:coreProperties>
</file>