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17. Оценка площади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быстро прикинуть площадь фигур на клетках.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помогает быстро понять размер фигуры, не пересчитывая каждую клеточку. Это удобно в тетради, на чертеже и даже на плане комнаты — математика начинает работать почти как суперсила.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оценка площади так полезна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 плоскости. Чем больше поверхность закрыта, тем больше площадь, даже если форма выглядит совсем необычно.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 квадратных единицах: квадратных сантиметрах, квадратных дециметрах и квадратных метрах. Единица всегда зависит от размера объекта и задачи.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покрывает больше клеток, её площадь больше. Значит, важно смотреть не только на контур, а на всё место, которое фигура занимает.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помогают оценивать площадь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сетка делает площадь наглядной: каждая маленькая клетка может считаться за 1 квадратную единицу. Тогда достаточно посмотреть, сколько клеток занимает фигура, чтобы получить быструю прикидку.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покрывает примерно 12 клеток, её площадь можно оценить как 12 квадратных единиц. Так считать проще, чем ловить каждую клеточку по отдельности — и ошибок меньше, и настроение лучше.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экономит время и помогает проверить себя. Если ответ получился слишком маленьким или слишком большим, значит, где-то закралась ошибка и нужно ещё раз посмотреть на фигуру.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счёт нужен, когда важно узнать площадь без ошибки. Оценка даёт примерный ответ и помогает понять порядок числа ещё до подробных вычислений.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оценке можно считать целые клетки, а неполные клетки объединять попарно. Две половинки часто превращаются в одну целую клетку, как маленький математический фокус.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счёт и оценка — не одно и то же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оценить площадь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работы с фигурой на клетчатой бумаге.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клетки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клетки считают сразу, потому что они целиком лежат внутри фигуры. Это самый лёгкий и надёжный кусочек работы: увидел клетку — добавил её в счёт.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клетки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клетки можно складывать попарно: две половинки часто дают одну целую. Если их много, удобно смотреть на край фигуры и собирать кусочки вместе.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прикидка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оценку быстрее, чем подсчёт каждой мелкой части отдельно. А ещё он помогает не запутаться, когда граница фигуры немного «пляшет» по клеткам.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клетки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площади прямоугольника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всё почти как в счётах на переменке: длину одной стороны умножаем на длину другой. Если стороны читаются по сетке, ответ получается быстро и очень понятно.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площадь удобно прикидывать по его сторонам, если они выражены в целых клетках. Например, прямоугольник 4 на 3 клетки занимает примерно 12 квадратных клеток.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Сложить прикидку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остаётся оценить каждую часть и сложить результаты. Получается примерный ответ, который хорошо показывает размер фигуры без долгого пересчёта.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Посмотреть на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рассмотреть фигуру и понять, где у неё широкий участок, а где узкий. Это помогает не теряться в кривых линиях.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Вписать или разделить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фигуру мысленно вписывают в прямоугольник или делят на простые части. Так удобнее замечать, какие клетки входят почти целиком, а какие — только частично.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прикидывать площадь неровной фигуры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через разбиение на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работать с фигурами, составленными из простых элементов.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тетрадных рисунков удобно брать маленькую единицу измерения: так легче сравнивать фигуры и не путаться в счёте.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см²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маленьких фигур на клетчатой бумаге.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«Оценка площади»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 жизни вокруг нас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комнаты и ковёр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понять, хватит ли ковра на пол, площадь помогает сравнить размеры без длинных вычислений. Достаточно прикинуть, сколько места занимает каждый предмет. Так проще заметить, где покрытие будет слишком маленьким, а где останется запас.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открытка и лист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стола и открытки площади очень разные, хотя обе вещи плоские. Оценка подсказывает, сколько бумаги уйдёт на обложку или хватит ли листа для поделки. Здесь важно смотреть не на форму, а на размер поверхности.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Грядка и плитка
</a:t>
            </a:r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грядке площадь показывает, сколько земли займут посадки, а при укладке плитки — сколько материала нужно для покрытия. Быстрая прикидка помогает заранее понять, где потребуется больше, а где меньше, и не удивляться потом в магазине.
</a:t>
            </a:r>
            <a:endParaRPr lang="en-US" sz="16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только внешнюю линию фигуры и забывают про внутреннюю часть. Но площадь — это не контур, а всё место, которое фигура занимает на плоскости.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замечать неполные клетки. Если их не складывать попарно или не объединять с соседними, оценка получится слишком маленькой и неточной.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длину и площадь. Длинная фигура может быть узкой, а короткая — широкой, но площадь зависит именно от занятых клеток, а не от внешнего вида.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выбирают неудобную единицу измерения. Для комнаты не подходят маленькие клеточки, а для открытки слишком крупные единицы мешают увидеть разумный ответ.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оценке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разумности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понять, подходит ли оценка площади и не допущена ли случайная ошибка.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бывает обманчива, а площадь говорит честно: сколько места фигура занимает на клетчатой бумаге.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занимать две фигуры разной формы и выглядеть по-разному.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«Оценка площади»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на примере рисунка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фигура занимает примерно 18 клеток, а другая около 24, разница видна сразу. Для сравнения не нужен точный подсчёт каждой клеточки — достаточно заметить общий размер.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прикидка помогает быстро выбрать большую фигуру и проверить, не ошиблись ли в ответе. Когда рисунок на сетке, взгляд сначала ловит крупные участки, а потом уже считает мелочи.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оценка особенно полезна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занимает много клеток, точный счёт идёт долго. Оценка помогает быстро понять порядок величины и не тратить время на лишние подсчёты.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Неровные края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фигур с кривыми или ломаными границами сложнее считать каждую клетку отдельно. Оценка позволяет увидеть общую площадь и не запутаться в мелких кусочках.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дома иногда нужно дать ответ быстро. Тогда оценка становится первым шагом: она показывает, в какую сторону думать, прежде чем считать точно.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площадью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оценивать площадь аккуратно и не пропускать важные шаги.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 плоскости. Если фигура закрывает больше клеток, значит, её площадь больше, даже если она выглядит узкой или длинной.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проверить, подходит ли единица измерения и не выглядит ли число слишком большим или маленьким. Это простой способ поймать ошибку ещё до проверки.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используют целые и неполные клетки, а затем округляют результат. Такой способ помогает быстро получить примерный ответ и не считать каждую маленькую часть отдельно.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 перед проверкой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можно прикинуть быстро и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оценивать площадь по клеткам, сравнивать фигуры и проверять ответ по смыслу. Теперь площадь перестаёт быть загадкой в клеточку и становится понятной задачей.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2026-05-24T11:35:16Z</dcterms:created>
  <dcterms:modified xsi:type="dcterms:W3CDTF">2026-05-24T11:35:16Z</dcterms:modified>
</cp:coreProperties>
</file>